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</p:sldIdLst>
  <p:sldSz cx="12192000" cy="6858000"/>
  <p:notesSz cx="6858000" cy="9144000"/>
  <p:embeddedFontLst>
    <p:embeddedFont>
      <p:font typeface="HelloFont WenYiHei" panose="02010600030101010101" charset="-122"/>
      <p:regular r:id="rId13"/>
    </p:embeddedFont>
    <p:embeddedFont>
      <p:font typeface="OPPOSans B" panose="02010600030101010101" charset="-122"/>
      <p:regular r:id="rId14"/>
    </p:embeddedFont>
    <p:embeddedFont>
      <p:font typeface="OPPOSans H" panose="02010600030101010101" charset="-122"/>
      <p:regular r:id="rId15"/>
    </p:embeddedFont>
    <p:embeddedFont>
      <p:font typeface="OPPOSans M" panose="02010600030101010101" charset="-122"/>
      <p:regular r:id="rId16"/>
    </p:embeddedFont>
    <p:embeddedFont>
      <p:font typeface="OPPOSans R" panose="02010600030101010101" charset="-122"/>
      <p:regular r:id="rId17"/>
    </p:embeddedFont>
    <p:embeddedFont>
      <p:font typeface="Source Han Sans" panose="02010600030101010101" charset="-122"/>
      <p:regular r:id="rId18"/>
    </p:embeddedFont>
    <p:embeddedFont>
      <p:font typeface="Source Han Sans CN Bold" panose="02010600030101010101" charset="-122"/>
      <p:regular r:id="rId1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" y="-1"/>
            <a:ext cx="12191999" cy="68702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24794" y="243013"/>
            <a:ext cx="11545864" cy="5381329"/>
          </a:xfrm>
          <a:prstGeom prst="roundRect">
            <a:avLst>
              <a:gd name="adj" fmla="val 2341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blurRad="152400" dist="101600" dir="13500000" algn="br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t="16523" b="16523"/>
          <a:stretch>
            <a:fillRect/>
          </a:stretch>
        </p:blipFill>
        <p:spPr>
          <a:xfrm>
            <a:off x="487249" y="515531"/>
            <a:ext cx="11176660" cy="5201797"/>
          </a:xfrm>
          <a:custGeom>
            <a:avLst/>
            <a:gdLst/>
            <a:ahLst/>
            <a:cxnLst/>
            <a:rect l="l" t="t" r="r" b="b"/>
            <a:pathLst>
              <a:path w="11176000" h="5207000">
                <a:moveTo>
                  <a:pt x="0" y="75374"/>
                </a:moveTo>
                <a:cubicBezTo>
                  <a:pt x="0" y="33746"/>
                  <a:pt x="33746" y="0"/>
                  <a:pt x="75374" y="0"/>
                </a:cubicBezTo>
                <a:lnTo>
                  <a:pt x="11101286" y="0"/>
                </a:lnTo>
                <a:cubicBezTo>
                  <a:pt x="11142914" y="0"/>
                  <a:pt x="11176660" y="33746"/>
                  <a:pt x="11176660" y="75374"/>
                </a:cubicBezTo>
                <a:lnTo>
                  <a:pt x="11176660" y="5126423"/>
                </a:lnTo>
                <a:cubicBezTo>
                  <a:pt x="11176660" y="5168051"/>
                  <a:pt x="11142914" y="5201797"/>
                  <a:pt x="11101286" y="5201797"/>
                </a:cubicBezTo>
                <a:lnTo>
                  <a:pt x="75374" y="5201797"/>
                </a:lnTo>
                <a:cubicBezTo>
                  <a:pt x="33746" y="5201797"/>
                  <a:pt x="0" y="5168051"/>
                  <a:pt x="0" y="5126423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496774" y="526904"/>
            <a:ext cx="11176660" cy="5201797"/>
          </a:xfrm>
          <a:prstGeom prst="roundRect">
            <a:avLst>
              <a:gd name="adj" fmla="val 3080"/>
            </a:avLst>
          </a:prstGeom>
          <a:solidFill>
            <a:schemeClr val="bg1">
              <a:alpha val="8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>
            <a:off x="10911619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200000">
            <a:off x="10911619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>
            <a:off x="10911619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>
            <a:off x="10911619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>
            <a:off x="10911619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10911619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6200000">
            <a:off x="11012889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>
            <a:off x="11012889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6200000">
            <a:off x="11012889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6200000">
            <a:off x="11012889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>
            <a:off x="11012889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11012889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6200000">
            <a:off x="11114159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6200000">
            <a:off x="11114159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>
            <a:off x="11114159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>
            <a:off x="11114159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>
            <a:off x="11114159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6200000">
            <a:off x="11114159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>
            <a:off x="11215430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16200000">
            <a:off x="11215430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6200000">
            <a:off x="11215430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16200000">
            <a:off x="11215430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16200000">
            <a:off x="11215430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16200000">
            <a:off x="11215430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16200000">
            <a:off x="11316700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16200000">
            <a:off x="11316700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16200000">
            <a:off x="11316700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16200000">
            <a:off x="11316700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16200000">
            <a:off x="11316700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rot="16200000">
            <a:off x="11316700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rot="16200000">
            <a:off x="10810642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rot="16200000">
            <a:off x="10810642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16200000">
            <a:off x="10810642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6200000">
            <a:off x="10810642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 rot="16200000">
            <a:off x="10810642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 rot="16200000">
            <a:off x="10810642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>
            <a:off x="9257540" y="4788268"/>
            <a:ext cx="2144088" cy="410106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>
            <a:outerShdw blurRad="152400" dist="101600" dir="2700000" algn="tl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89383" tIns="44691" rIns="89383" bIns="44691"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9102231" y="4593124"/>
            <a:ext cx="1910658" cy="24622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endParaRPr kumimoji="1" lang="zh-CN" altLang="en-US" dirty="0"/>
          </a:p>
        </p:txBody>
      </p:sp>
      <p:sp>
        <p:nvSpPr>
          <p:cNvPr id="47" name="标题 1"/>
          <p:cNvSpPr txBox="1"/>
          <p:nvPr/>
        </p:nvSpPr>
        <p:spPr>
          <a:xfrm>
            <a:off x="9551650" y="4898445"/>
            <a:ext cx="1493804" cy="2477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6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主讲人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：</a:t>
            </a: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毛灏洋</a:t>
            </a:r>
            <a:endParaRPr kumimoji="1" lang="zh-CN" altLang="en-US" dirty="0"/>
          </a:p>
        </p:txBody>
      </p:sp>
      <p:sp>
        <p:nvSpPr>
          <p:cNvPr id="48" name="标题 1"/>
          <p:cNvSpPr txBox="1"/>
          <p:nvPr/>
        </p:nvSpPr>
        <p:spPr>
          <a:xfrm rot="20150198">
            <a:off x="10804065" y="2025243"/>
            <a:ext cx="620186" cy="620186"/>
          </a:xfrm>
          <a:custGeom>
            <a:avLst/>
            <a:gdLst>
              <a:gd name="connsiteX0" fmla="*/ 506384 w 1312128"/>
              <a:gd name="connsiteY0" fmla="*/ 1293297 h 1312128"/>
              <a:gd name="connsiteX1" fmla="*/ 805745 w 1312128"/>
              <a:gd name="connsiteY1" fmla="*/ 1293297 h 1312128"/>
              <a:gd name="connsiteX2" fmla="*/ 786897 w 1312128"/>
              <a:gd name="connsiteY2" fmla="*/ 1299081 h 1312128"/>
              <a:gd name="connsiteX3" fmla="*/ 656064 w 1312128"/>
              <a:gd name="connsiteY3" fmla="*/ 1312128 h 1312128"/>
              <a:gd name="connsiteX4" fmla="*/ 525232 w 1312128"/>
              <a:gd name="connsiteY4" fmla="*/ 1299081 h 1312128"/>
              <a:gd name="connsiteX5" fmla="*/ 385325 w 1312128"/>
              <a:gd name="connsiteY5" fmla="*/ 1252761 h 1312128"/>
              <a:gd name="connsiteX6" fmla="*/ 926804 w 1312128"/>
              <a:gd name="connsiteY6" fmla="*/ 1252761 h 1312128"/>
              <a:gd name="connsiteX7" fmla="*/ 908884 w 1312128"/>
              <a:gd name="connsiteY7" fmla="*/ 1261643 h 1312128"/>
              <a:gd name="connsiteX8" fmla="*/ 864395 w 1312128"/>
              <a:gd name="connsiteY8" fmla="*/ 1275297 h 1312128"/>
              <a:gd name="connsiteX9" fmla="*/ 447734 w 1312128"/>
              <a:gd name="connsiteY9" fmla="*/ 1275297 h 1312128"/>
              <a:gd name="connsiteX10" fmla="*/ 403245 w 1312128"/>
              <a:gd name="connsiteY10" fmla="*/ 1261643 h 1312128"/>
              <a:gd name="connsiteX11" fmla="*/ 310649 w 1312128"/>
              <a:gd name="connsiteY11" fmla="*/ 1212230 h 1312128"/>
              <a:gd name="connsiteX12" fmla="*/ 1001480 w 1312128"/>
              <a:gd name="connsiteY12" fmla="*/ 1212230 h 1312128"/>
              <a:gd name="connsiteX13" fmla="*/ 984032 w 1312128"/>
              <a:gd name="connsiteY13" fmla="*/ 1224395 h 1312128"/>
              <a:gd name="connsiteX14" fmla="*/ 963119 w 1312128"/>
              <a:gd name="connsiteY14" fmla="*/ 1234761 h 1312128"/>
              <a:gd name="connsiteX15" fmla="*/ 349010 w 1312128"/>
              <a:gd name="connsiteY15" fmla="*/ 1234761 h 1312128"/>
              <a:gd name="connsiteX16" fmla="*/ 328097 w 1312128"/>
              <a:gd name="connsiteY16" fmla="*/ 1224395 h 1312128"/>
              <a:gd name="connsiteX17" fmla="*/ 252517 w 1312128"/>
              <a:gd name="connsiteY17" fmla="*/ 1171699 h 1312128"/>
              <a:gd name="connsiteX18" fmla="*/ 1059611 w 1312128"/>
              <a:gd name="connsiteY18" fmla="*/ 1171699 h 1312128"/>
              <a:gd name="connsiteX19" fmla="*/ 1027296 w 1312128"/>
              <a:gd name="connsiteY19" fmla="*/ 1194230 h 1312128"/>
              <a:gd name="connsiteX20" fmla="*/ 284832 w 1312128"/>
              <a:gd name="connsiteY20" fmla="*/ 1194230 h 1312128"/>
              <a:gd name="connsiteX21" fmla="*/ 208467 w 1312128"/>
              <a:gd name="connsiteY21" fmla="*/ 1131168 h 1312128"/>
              <a:gd name="connsiteX22" fmla="*/ 1103662 w 1312128"/>
              <a:gd name="connsiteY22" fmla="*/ 1131168 h 1312128"/>
              <a:gd name="connsiteX23" fmla="*/ 1082003 w 1312128"/>
              <a:gd name="connsiteY23" fmla="*/ 1153699 h 1312128"/>
              <a:gd name="connsiteX24" fmla="*/ 230126 w 1312128"/>
              <a:gd name="connsiteY24" fmla="*/ 1153699 h 1312128"/>
              <a:gd name="connsiteX25" fmla="*/ 169505 w 1312128"/>
              <a:gd name="connsiteY25" fmla="*/ 1090637 h 1312128"/>
              <a:gd name="connsiteX26" fmla="*/ 1142624 w 1312128"/>
              <a:gd name="connsiteY26" fmla="*/ 1090637 h 1312128"/>
              <a:gd name="connsiteX27" fmla="*/ 1120965 w 1312128"/>
              <a:gd name="connsiteY27" fmla="*/ 1113168 h 1312128"/>
              <a:gd name="connsiteX28" fmla="*/ 191164 w 1312128"/>
              <a:gd name="connsiteY28" fmla="*/ 1113168 h 1312128"/>
              <a:gd name="connsiteX29" fmla="*/ 131884 w 1312128"/>
              <a:gd name="connsiteY29" fmla="*/ 1050106 h 1312128"/>
              <a:gd name="connsiteX30" fmla="*/ 1180245 w 1312128"/>
              <a:gd name="connsiteY30" fmla="*/ 1050106 h 1312128"/>
              <a:gd name="connsiteX31" fmla="*/ 1177182 w 1312128"/>
              <a:gd name="connsiteY31" fmla="*/ 1054688 h 1312128"/>
              <a:gd name="connsiteX32" fmla="*/ 1159927 w 1312128"/>
              <a:gd name="connsiteY32" fmla="*/ 1072637 h 1312128"/>
              <a:gd name="connsiteX33" fmla="*/ 152202 w 1312128"/>
              <a:gd name="connsiteY33" fmla="*/ 1072637 h 1312128"/>
              <a:gd name="connsiteX34" fmla="*/ 134947 w 1312128"/>
              <a:gd name="connsiteY34" fmla="*/ 1054688 h 1312128"/>
              <a:gd name="connsiteX35" fmla="*/ 104784 w 1312128"/>
              <a:gd name="connsiteY35" fmla="*/ 1009575 h 1312128"/>
              <a:gd name="connsiteX36" fmla="*/ 1207345 w 1312128"/>
              <a:gd name="connsiteY36" fmla="*/ 1009575 h 1312128"/>
              <a:gd name="connsiteX37" fmla="*/ 1192280 w 1312128"/>
              <a:gd name="connsiteY37" fmla="*/ 1032106 h 1312128"/>
              <a:gd name="connsiteX38" fmla="*/ 119849 w 1312128"/>
              <a:gd name="connsiteY38" fmla="*/ 1032106 h 1312128"/>
              <a:gd name="connsiteX39" fmla="*/ 80517 w 1312128"/>
              <a:gd name="connsiteY39" fmla="*/ 969044 h 1312128"/>
              <a:gd name="connsiteX40" fmla="*/ 1231612 w 1312128"/>
              <a:gd name="connsiteY40" fmla="*/ 969044 h 1312128"/>
              <a:gd name="connsiteX41" fmla="*/ 1224217 w 1312128"/>
              <a:gd name="connsiteY41" fmla="*/ 984340 h 1312128"/>
              <a:gd name="connsiteX42" fmla="*/ 1219380 w 1312128"/>
              <a:gd name="connsiteY42" fmla="*/ 991575 h 1312128"/>
              <a:gd name="connsiteX43" fmla="*/ 92749 w 1312128"/>
              <a:gd name="connsiteY43" fmla="*/ 991575 h 1312128"/>
              <a:gd name="connsiteX44" fmla="*/ 87911 w 1312128"/>
              <a:gd name="connsiteY44" fmla="*/ 984340 h 1312128"/>
              <a:gd name="connsiteX45" fmla="*/ 60922 w 1312128"/>
              <a:gd name="connsiteY45" fmla="*/ 928513 h 1312128"/>
              <a:gd name="connsiteX46" fmla="*/ 1251206 w 1312128"/>
              <a:gd name="connsiteY46" fmla="*/ 928513 h 1312128"/>
              <a:gd name="connsiteX47" fmla="*/ 1240314 w 1312128"/>
              <a:gd name="connsiteY47" fmla="*/ 951044 h 1312128"/>
              <a:gd name="connsiteX48" fmla="*/ 71815 w 1312128"/>
              <a:gd name="connsiteY48" fmla="*/ 951044 h 1312128"/>
              <a:gd name="connsiteX49" fmla="*/ 42940 w 1312128"/>
              <a:gd name="connsiteY49" fmla="*/ 887982 h 1312128"/>
              <a:gd name="connsiteX50" fmla="*/ 1269189 w 1312128"/>
              <a:gd name="connsiteY50" fmla="*/ 887982 h 1312128"/>
              <a:gd name="connsiteX51" fmla="*/ 1266621 w 1312128"/>
              <a:gd name="connsiteY51" fmla="*/ 896626 h 1312128"/>
              <a:gd name="connsiteX52" fmla="*/ 1259908 w 1312128"/>
              <a:gd name="connsiteY52" fmla="*/ 910513 h 1312128"/>
              <a:gd name="connsiteX53" fmla="*/ 52221 w 1312128"/>
              <a:gd name="connsiteY53" fmla="*/ 910513 h 1312128"/>
              <a:gd name="connsiteX54" fmla="*/ 45507 w 1312128"/>
              <a:gd name="connsiteY54" fmla="*/ 896626 h 1312128"/>
              <a:gd name="connsiteX55" fmla="*/ 30902 w 1312128"/>
              <a:gd name="connsiteY55" fmla="*/ 847451 h 1312128"/>
              <a:gd name="connsiteX56" fmla="*/ 1281226 w 1312128"/>
              <a:gd name="connsiteY56" fmla="*/ 847451 h 1312128"/>
              <a:gd name="connsiteX57" fmla="*/ 1274535 w 1312128"/>
              <a:gd name="connsiteY57" fmla="*/ 869982 h 1312128"/>
              <a:gd name="connsiteX58" fmla="*/ 37594 w 1312128"/>
              <a:gd name="connsiteY58" fmla="*/ 869982 h 1312128"/>
              <a:gd name="connsiteX59" fmla="*/ 18864 w 1312128"/>
              <a:gd name="connsiteY59" fmla="*/ 806920 h 1312128"/>
              <a:gd name="connsiteX60" fmla="*/ 1293264 w 1312128"/>
              <a:gd name="connsiteY60" fmla="*/ 806920 h 1312128"/>
              <a:gd name="connsiteX61" fmla="*/ 1286572 w 1312128"/>
              <a:gd name="connsiteY61" fmla="*/ 829451 h 1312128"/>
              <a:gd name="connsiteX62" fmla="*/ 25556 w 1312128"/>
              <a:gd name="connsiteY62" fmla="*/ 829451 h 1312128"/>
              <a:gd name="connsiteX63" fmla="*/ 11122 w 1312128"/>
              <a:gd name="connsiteY63" fmla="*/ 766389 h 1312128"/>
              <a:gd name="connsiteX64" fmla="*/ 1301006 w 1312128"/>
              <a:gd name="connsiteY64" fmla="*/ 766389 h 1312128"/>
              <a:gd name="connsiteX65" fmla="*/ 1298799 w 1312128"/>
              <a:gd name="connsiteY65" fmla="*/ 788284 h 1312128"/>
              <a:gd name="connsiteX66" fmla="*/ 1298610 w 1312128"/>
              <a:gd name="connsiteY66" fmla="*/ 788920 h 1312128"/>
              <a:gd name="connsiteX67" fmla="*/ 13518 w 1312128"/>
              <a:gd name="connsiteY67" fmla="*/ 788920 h 1312128"/>
              <a:gd name="connsiteX68" fmla="*/ 13329 w 1312128"/>
              <a:gd name="connsiteY68" fmla="*/ 788284 h 1312128"/>
              <a:gd name="connsiteX69" fmla="*/ 7036 w 1312128"/>
              <a:gd name="connsiteY69" fmla="*/ 725858 h 1312128"/>
              <a:gd name="connsiteX70" fmla="*/ 1305092 w 1312128"/>
              <a:gd name="connsiteY70" fmla="*/ 725858 h 1312128"/>
              <a:gd name="connsiteX71" fmla="*/ 1302821 w 1312128"/>
              <a:gd name="connsiteY71" fmla="*/ 748389 h 1312128"/>
              <a:gd name="connsiteX72" fmla="*/ 9307 w 1312128"/>
              <a:gd name="connsiteY72" fmla="*/ 748389 h 1312128"/>
              <a:gd name="connsiteX73" fmla="*/ 2950 w 1312128"/>
              <a:gd name="connsiteY73" fmla="*/ 685327 h 1312128"/>
              <a:gd name="connsiteX74" fmla="*/ 1309178 w 1312128"/>
              <a:gd name="connsiteY74" fmla="*/ 685327 h 1312128"/>
              <a:gd name="connsiteX75" fmla="*/ 1306907 w 1312128"/>
              <a:gd name="connsiteY75" fmla="*/ 707858 h 1312128"/>
              <a:gd name="connsiteX76" fmla="*/ 5221 w 1312128"/>
              <a:gd name="connsiteY76" fmla="*/ 707858 h 1312128"/>
              <a:gd name="connsiteX77" fmla="*/ 1101 w 1312128"/>
              <a:gd name="connsiteY77" fmla="*/ 644796 h 1312128"/>
              <a:gd name="connsiteX78" fmla="*/ 1311028 w 1312128"/>
              <a:gd name="connsiteY78" fmla="*/ 644796 h 1312128"/>
              <a:gd name="connsiteX79" fmla="*/ 1312128 w 1312128"/>
              <a:gd name="connsiteY79" fmla="*/ 656064 h 1312128"/>
              <a:gd name="connsiteX80" fmla="*/ 1310993 w 1312128"/>
              <a:gd name="connsiteY80" fmla="*/ 667327 h 1312128"/>
              <a:gd name="connsiteX81" fmla="*/ 1136 w 1312128"/>
              <a:gd name="connsiteY81" fmla="*/ 667327 h 1312128"/>
              <a:gd name="connsiteX82" fmla="*/ 0 w 1312128"/>
              <a:gd name="connsiteY82" fmla="*/ 656064 h 1312128"/>
              <a:gd name="connsiteX83" fmla="*/ 5060 w 1312128"/>
              <a:gd name="connsiteY83" fmla="*/ 604265 h 1312128"/>
              <a:gd name="connsiteX84" fmla="*/ 1307068 w 1312128"/>
              <a:gd name="connsiteY84" fmla="*/ 604265 h 1312128"/>
              <a:gd name="connsiteX85" fmla="*/ 1309269 w 1312128"/>
              <a:gd name="connsiteY85" fmla="*/ 626796 h 1312128"/>
              <a:gd name="connsiteX86" fmla="*/ 2859 w 1312128"/>
              <a:gd name="connsiteY86" fmla="*/ 626796 h 1312128"/>
              <a:gd name="connsiteX87" fmla="*/ 9020 w 1312128"/>
              <a:gd name="connsiteY87" fmla="*/ 563734 h 1312128"/>
              <a:gd name="connsiteX88" fmla="*/ 1303109 w 1312128"/>
              <a:gd name="connsiteY88" fmla="*/ 563734 h 1312128"/>
              <a:gd name="connsiteX89" fmla="*/ 1305310 w 1312128"/>
              <a:gd name="connsiteY89" fmla="*/ 586265 h 1312128"/>
              <a:gd name="connsiteX90" fmla="*/ 6819 w 1312128"/>
              <a:gd name="connsiteY90" fmla="*/ 586265 h 1312128"/>
              <a:gd name="connsiteX91" fmla="*/ 13915 w 1312128"/>
              <a:gd name="connsiteY91" fmla="*/ 523203 h 1312128"/>
              <a:gd name="connsiteX92" fmla="*/ 1298213 w 1312128"/>
              <a:gd name="connsiteY92" fmla="*/ 523203 h 1312128"/>
              <a:gd name="connsiteX93" fmla="*/ 1299600 w 1312128"/>
              <a:gd name="connsiteY93" fmla="*/ 527821 h 1312128"/>
              <a:gd name="connsiteX94" fmla="*/ 1301350 w 1312128"/>
              <a:gd name="connsiteY94" fmla="*/ 545734 h 1312128"/>
              <a:gd name="connsiteX95" fmla="*/ 10778 w 1312128"/>
              <a:gd name="connsiteY95" fmla="*/ 545734 h 1312128"/>
              <a:gd name="connsiteX96" fmla="*/ 12528 w 1312128"/>
              <a:gd name="connsiteY96" fmla="*/ 527821 h 1312128"/>
              <a:gd name="connsiteX97" fmla="*/ 26089 w 1312128"/>
              <a:gd name="connsiteY97" fmla="*/ 482672 h 1312128"/>
              <a:gd name="connsiteX98" fmla="*/ 1286039 w 1312128"/>
              <a:gd name="connsiteY98" fmla="*/ 482672 h 1312128"/>
              <a:gd name="connsiteX99" fmla="*/ 1292807 w 1312128"/>
              <a:gd name="connsiteY99" fmla="*/ 505203 h 1312128"/>
              <a:gd name="connsiteX100" fmla="*/ 19322 w 1312128"/>
              <a:gd name="connsiteY100" fmla="*/ 505203 h 1312128"/>
              <a:gd name="connsiteX101" fmla="*/ 38263 w 1312128"/>
              <a:gd name="connsiteY101" fmla="*/ 442141 h 1312128"/>
              <a:gd name="connsiteX102" fmla="*/ 1273866 w 1312128"/>
              <a:gd name="connsiteY102" fmla="*/ 442141 h 1312128"/>
              <a:gd name="connsiteX103" fmla="*/ 1280633 w 1312128"/>
              <a:gd name="connsiteY103" fmla="*/ 464672 h 1312128"/>
              <a:gd name="connsiteX104" fmla="*/ 31496 w 1312128"/>
              <a:gd name="connsiteY104" fmla="*/ 464672 h 1312128"/>
              <a:gd name="connsiteX105" fmla="*/ 51615 w 1312128"/>
              <a:gd name="connsiteY105" fmla="*/ 401610 h 1312128"/>
              <a:gd name="connsiteX106" fmla="*/ 1260513 w 1312128"/>
              <a:gd name="connsiteY106" fmla="*/ 401610 h 1312128"/>
              <a:gd name="connsiteX107" fmla="*/ 1263617 w 1312128"/>
              <a:gd name="connsiteY107" fmla="*/ 408018 h 1312128"/>
              <a:gd name="connsiteX108" fmla="*/ 1268459 w 1312128"/>
              <a:gd name="connsiteY108" fmla="*/ 424141 h 1312128"/>
              <a:gd name="connsiteX109" fmla="*/ 43669 w 1312128"/>
              <a:gd name="connsiteY109" fmla="*/ 424141 h 1312128"/>
              <a:gd name="connsiteX110" fmla="*/ 48512 w 1312128"/>
              <a:gd name="connsiteY110" fmla="*/ 408018 h 1312128"/>
              <a:gd name="connsiteX111" fmla="*/ 71243 w 1312128"/>
              <a:gd name="connsiteY111" fmla="*/ 361079 h 1312128"/>
              <a:gd name="connsiteX112" fmla="*/ 1240885 w 1312128"/>
              <a:gd name="connsiteY112" fmla="*/ 361079 h 1312128"/>
              <a:gd name="connsiteX113" fmla="*/ 1251796 w 1312128"/>
              <a:gd name="connsiteY113" fmla="*/ 383610 h 1312128"/>
              <a:gd name="connsiteX114" fmla="*/ 60332 w 1312128"/>
              <a:gd name="connsiteY114" fmla="*/ 383610 h 1312128"/>
              <a:gd name="connsiteX115" fmla="*/ 93502 w 1312128"/>
              <a:gd name="connsiteY115" fmla="*/ 320548 h 1312128"/>
              <a:gd name="connsiteX116" fmla="*/ 1218627 w 1312128"/>
              <a:gd name="connsiteY116" fmla="*/ 320548 h 1312128"/>
              <a:gd name="connsiteX117" fmla="*/ 1227782 w 1312128"/>
              <a:gd name="connsiteY117" fmla="*/ 334023 h 1312128"/>
              <a:gd name="connsiteX118" fmla="*/ 1232168 w 1312128"/>
              <a:gd name="connsiteY118" fmla="*/ 343079 h 1312128"/>
              <a:gd name="connsiteX119" fmla="*/ 79961 w 1312128"/>
              <a:gd name="connsiteY119" fmla="*/ 343079 h 1312128"/>
              <a:gd name="connsiteX120" fmla="*/ 84346 w 1312128"/>
              <a:gd name="connsiteY120" fmla="*/ 334023 h 1312128"/>
              <a:gd name="connsiteX121" fmla="*/ 121040 w 1312128"/>
              <a:gd name="connsiteY121" fmla="*/ 280017 h 1312128"/>
              <a:gd name="connsiteX122" fmla="*/ 1191088 w 1312128"/>
              <a:gd name="connsiteY122" fmla="*/ 280017 h 1312128"/>
              <a:gd name="connsiteX123" fmla="*/ 1206397 w 1312128"/>
              <a:gd name="connsiteY123" fmla="*/ 302548 h 1312128"/>
              <a:gd name="connsiteX124" fmla="*/ 105732 w 1312128"/>
              <a:gd name="connsiteY124" fmla="*/ 302548 h 1312128"/>
              <a:gd name="connsiteX125" fmla="*/ 150088 w 1312128"/>
              <a:gd name="connsiteY125" fmla="*/ 239486 h 1312128"/>
              <a:gd name="connsiteX126" fmla="*/ 1162041 w 1312128"/>
              <a:gd name="connsiteY126" fmla="*/ 239486 h 1312128"/>
              <a:gd name="connsiteX127" fmla="*/ 1166675 w 1312128"/>
              <a:gd name="connsiteY127" fmla="*/ 244086 h 1312128"/>
              <a:gd name="connsiteX128" fmla="*/ 1178858 w 1312128"/>
              <a:gd name="connsiteY128" fmla="*/ 262017 h 1312128"/>
              <a:gd name="connsiteX129" fmla="*/ 133270 w 1312128"/>
              <a:gd name="connsiteY129" fmla="*/ 262017 h 1312128"/>
              <a:gd name="connsiteX130" fmla="*/ 145454 w 1312128"/>
              <a:gd name="connsiteY130" fmla="*/ 244086 h 1312128"/>
              <a:gd name="connsiteX131" fmla="*/ 190923 w 1312128"/>
              <a:gd name="connsiteY131" fmla="*/ 198955 h 1312128"/>
              <a:gd name="connsiteX132" fmla="*/ 1121206 w 1312128"/>
              <a:gd name="connsiteY132" fmla="*/ 198955 h 1312128"/>
              <a:gd name="connsiteX133" fmla="*/ 1143906 w 1312128"/>
              <a:gd name="connsiteY133" fmla="*/ 221486 h 1312128"/>
              <a:gd name="connsiteX134" fmla="*/ 168223 w 1312128"/>
              <a:gd name="connsiteY134" fmla="*/ 221486 h 1312128"/>
              <a:gd name="connsiteX135" fmla="*/ 231757 w 1312128"/>
              <a:gd name="connsiteY135" fmla="*/ 158424 h 1312128"/>
              <a:gd name="connsiteX136" fmla="*/ 1080371 w 1312128"/>
              <a:gd name="connsiteY136" fmla="*/ 158424 h 1312128"/>
              <a:gd name="connsiteX137" fmla="*/ 1103071 w 1312128"/>
              <a:gd name="connsiteY137" fmla="*/ 180955 h 1312128"/>
              <a:gd name="connsiteX138" fmla="*/ 209057 w 1312128"/>
              <a:gd name="connsiteY138" fmla="*/ 180955 h 1312128"/>
              <a:gd name="connsiteX139" fmla="*/ 283023 w 1312128"/>
              <a:gd name="connsiteY139" fmla="*/ 117893 h 1312128"/>
              <a:gd name="connsiteX140" fmla="*/ 1029105 w 1312128"/>
              <a:gd name="connsiteY140" fmla="*/ 117893 h 1312128"/>
              <a:gd name="connsiteX141" fmla="*/ 1061406 w 1312128"/>
              <a:gd name="connsiteY141" fmla="*/ 140424 h 1312128"/>
              <a:gd name="connsiteX142" fmla="*/ 250723 w 1312128"/>
              <a:gd name="connsiteY142" fmla="*/ 140424 h 1312128"/>
              <a:gd name="connsiteX143" fmla="*/ 350287 w 1312128"/>
              <a:gd name="connsiteY143" fmla="*/ 77362 h 1312128"/>
              <a:gd name="connsiteX144" fmla="*/ 961841 w 1312128"/>
              <a:gd name="connsiteY144" fmla="*/ 77362 h 1312128"/>
              <a:gd name="connsiteX145" fmla="*/ 996257 w 1312128"/>
              <a:gd name="connsiteY145" fmla="*/ 94981 h 1312128"/>
              <a:gd name="connsiteX146" fmla="*/ 1003300 w 1312128"/>
              <a:gd name="connsiteY146" fmla="*/ 99893 h 1312128"/>
              <a:gd name="connsiteX147" fmla="*/ 308829 w 1312128"/>
              <a:gd name="connsiteY147" fmla="*/ 99893 h 1312128"/>
              <a:gd name="connsiteX148" fmla="*/ 315871 w 1312128"/>
              <a:gd name="connsiteY148" fmla="*/ 94981 h 1312128"/>
              <a:gd name="connsiteX149" fmla="*/ 448133 w 1312128"/>
              <a:gd name="connsiteY149" fmla="*/ 36831 h 1312128"/>
              <a:gd name="connsiteX150" fmla="*/ 863995 w 1312128"/>
              <a:gd name="connsiteY150" fmla="*/ 36831 h 1312128"/>
              <a:gd name="connsiteX151" fmla="*/ 911434 w 1312128"/>
              <a:gd name="connsiteY151" fmla="*/ 51557 h 1312128"/>
              <a:gd name="connsiteX152" fmla="*/ 926680 w 1312128"/>
              <a:gd name="connsiteY152" fmla="*/ 59362 h 1312128"/>
              <a:gd name="connsiteX153" fmla="*/ 385448 w 1312128"/>
              <a:gd name="connsiteY153" fmla="*/ 59362 h 1312128"/>
              <a:gd name="connsiteX154" fmla="*/ 400695 w 1312128"/>
              <a:gd name="connsiteY154" fmla="*/ 51557 h 1312128"/>
              <a:gd name="connsiteX155" fmla="*/ 656064 w 1312128"/>
              <a:gd name="connsiteY155" fmla="*/ 0 h 1312128"/>
              <a:gd name="connsiteX156" fmla="*/ 788284 w 1312128"/>
              <a:gd name="connsiteY156" fmla="*/ 13329 h 1312128"/>
              <a:gd name="connsiteX157" fmla="*/ 806009 w 1312128"/>
              <a:gd name="connsiteY157" fmla="*/ 18831 h 1312128"/>
              <a:gd name="connsiteX158" fmla="*/ 506120 w 1312128"/>
              <a:gd name="connsiteY158" fmla="*/ 18831 h 1312128"/>
              <a:gd name="connsiteX159" fmla="*/ 523845 w 1312128"/>
              <a:gd name="connsiteY159" fmla="*/ 13329 h 1312128"/>
              <a:gd name="connsiteX160" fmla="*/ 656064 w 1312128"/>
              <a:gd name="connsiteY160" fmla="*/ 0 h 1312128"/>
            </a:gdLst>
            <a:ahLst/>
            <a:cxnLst/>
            <a:rect l="l" t="t" r="r" b="b"/>
            <a:pathLst>
              <a:path w="1312128" h="1312128">
                <a:moveTo>
                  <a:pt x="506384" y="1293297"/>
                </a:moveTo>
                <a:lnTo>
                  <a:pt x="805745" y="1293297"/>
                </a:lnTo>
                <a:lnTo>
                  <a:pt x="786897" y="1299081"/>
                </a:lnTo>
                <a:cubicBezTo>
                  <a:pt x="744619" y="1307637"/>
                  <a:pt x="700866" y="1312128"/>
                  <a:pt x="656064" y="1312128"/>
                </a:cubicBezTo>
                <a:cubicBezTo>
                  <a:pt x="611263" y="1312128"/>
                  <a:pt x="567510" y="1307637"/>
                  <a:pt x="525232" y="1299081"/>
                </a:cubicBezTo>
                <a:close/>
                <a:moveTo>
                  <a:pt x="385325" y="1252761"/>
                </a:moveTo>
                <a:lnTo>
                  <a:pt x="926804" y="1252761"/>
                </a:lnTo>
                <a:lnTo>
                  <a:pt x="908884" y="1261643"/>
                </a:lnTo>
                <a:lnTo>
                  <a:pt x="864395" y="1275297"/>
                </a:lnTo>
                <a:lnTo>
                  <a:pt x="447734" y="1275297"/>
                </a:lnTo>
                <a:lnTo>
                  <a:pt x="403245" y="1261643"/>
                </a:lnTo>
                <a:close/>
                <a:moveTo>
                  <a:pt x="310649" y="1212230"/>
                </a:moveTo>
                <a:lnTo>
                  <a:pt x="1001480" y="1212230"/>
                </a:lnTo>
                <a:lnTo>
                  <a:pt x="984032" y="1224395"/>
                </a:lnTo>
                <a:lnTo>
                  <a:pt x="963119" y="1234761"/>
                </a:lnTo>
                <a:lnTo>
                  <a:pt x="349010" y="1234761"/>
                </a:lnTo>
                <a:lnTo>
                  <a:pt x="328097" y="1224395"/>
                </a:lnTo>
                <a:close/>
                <a:moveTo>
                  <a:pt x="252517" y="1171699"/>
                </a:moveTo>
                <a:lnTo>
                  <a:pt x="1059611" y="1171699"/>
                </a:lnTo>
                <a:lnTo>
                  <a:pt x="1027296" y="1194230"/>
                </a:lnTo>
                <a:lnTo>
                  <a:pt x="284832" y="1194230"/>
                </a:lnTo>
                <a:close/>
                <a:moveTo>
                  <a:pt x="208467" y="1131168"/>
                </a:moveTo>
                <a:lnTo>
                  <a:pt x="1103662" y="1131168"/>
                </a:lnTo>
                <a:lnTo>
                  <a:pt x="1082003" y="1153699"/>
                </a:lnTo>
                <a:lnTo>
                  <a:pt x="230126" y="1153699"/>
                </a:lnTo>
                <a:close/>
                <a:moveTo>
                  <a:pt x="169505" y="1090637"/>
                </a:moveTo>
                <a:lnTo>
                  <a:pt x="1142624" y="1090637"/>
                </a:lnTo>
                <a:lnTo>
                  <a:pt x="1120965" y="1113168"/>
                </a:lnTo>
                <a:lnTo>
                  <a:pt x="191164" y="1113168"/>
                </a:lnTo>
                <a:close/>
                <a:moveTo>
                  <a:pt x="131884" y="1050106"/>
                </a:moveTo>
                <a:lnTo>
                  <a:pt x="1180245" y="1050106"/>
                </a:lnTo>
                <a:lnTo>
                  <a:pt x="1177182" y="1054688"/>
                </a:lnTo>
                <a:lnTo>
                  <a:pt x="1159927" y="1072637"/>
                </a:lnTo>
                <a:lnTo>
                  <a:pt x="152202" y="1072637"/>
                </a:lnTo>
                <a:lnTo>
                  <a:pt x="134947" y="1054688"/>
                </a:lnTo>
                <a:close/>
                <a:moveTo>
                  <a:pt x="104784" y="1009575"/>
                </a:moveTo>
                <a:lnTo>
                  <a:pt x="1207345" y="1009575"/>
                </a:lnTo>
                <a:lnTo>
                  <a:pt x="1192280" y="1032106"/>
                </a:lnTo>
                <a:lnTo>
                  <a:pt x="119849" y="1032106"/>
                </a:lnTo>
                <a:close/>
                <a:moveTo>
                  <a:pt x="80517" y="969044"/>
                </a:moveTo>
                <a:lnTo>
                  <a:pt x="1231612" y="969044"/>
                </a:lnTo>
                <a:lnTo>
                  <a:pt x="1224217" y="984340"/>
                </a:lnTo>
                <a:lnTo>
                  <a:pt x="1219380" y="991575"/>
                </a:lnTo>
                <a:lnTo>
                  <a:pt x="92749" y="991575"/>
                </a:lnTo>
                <a:lnTo>
                  <a:pt x="87911" y="984340"/>
                </a:lnTo>
                <a:close/>
                <a:moveTo>
                  <a:pt x="60922" y="928513"/>
                </a:moveTo>
                <a:lnTo>
                  <a:pt x="1251206" y="928513"/>
                </a:lnTo>
                <a:lnTo>
                  <a:pt x="1240314" y="951044"/>
                </a:lnTo>
                <a:lnTo>
                  <a:pt x="71815" y="951044"/>
                </a:lnTo>
                <a:close/>
                <a:moveTo>
                  <a:pt x="42940" y="887982"/>
                </a:moveTo>
                <a:lnTo>
                  <a:pt x="1269189" y="887982"/>
                </a:lnTo>
                <a:lnTo>
                  <a:pt x="1266621" y="896626"/>
                </a:lnTo>
                <a:lnTo>
                  <a:pt x="1259908" y="910513"/>
                </a:lnTo>
                <a:lnTo>
                  <a:pt x="52221" y="910513"/>
                </a:lnTo>
                <a:lnTo>
                  <a:pt x="45507" y="896626"/>
                </a:lnTo>
                <a:close/>
                <a:moveTo>
                  <a:pt x="30902" y="847451"/>
                </a:moveTo>
                <a:lnTo>
                  <a:pt x="1281226" y="847451"/>
                </a:lnTo>
                <a:lnTo>
                  <a:pt x="1274535" y="869982"/>
                </a:lnTo>
                <a:lnTo>
                  <a:pt x="37594" y="869982"/>
                </a:lnTo>
                <a:close/>
                <a:moveTo>
                  <a:pt x="18864" y="806920"/>
                </a:moveTo>
                <a:lnTo>
                  <a:pt x="1293264" y="806920"/>
                </a:lnTo>
                <a:lnTo>
                  <a:pt x="1286572" y="829451"/>
                </a:lnTo>
                <a:lnTo>
                  <a:pt x="25556" y="829451"/>
                </a:lnTo>
                <a:close/>
                <a:moveTo>
                  <a:pt x="11122" y="766389"/>
                </a:moveTo>
                <a:lnTo>
                  <a:pt x="1301006" y="766389"/>
                </a:lnTo>
                <a:lnTo>
                  <a:pt x="1298799" y="788284"/>
                </a:lnTo>
                <a:lnTo>
                  <a:pt x="1298610" y="788920"/>
                </a:lnTo>
                <a:lnTo>
                  <a:pt x="13518" y="788920"/>
                </a:lnTo>
                <a:lnTo>
                  <a:pt x="13329" y="788284"/>
                </a:lnTo>
                <a:close/>
                <a:moveTo>
                  <a:pt x="7036" y="725858"/>
                </a:moveTo>
                <a:lnTo>
                  <a:pt x="1305092" y="725858"/>
                </a:lnTo>
                <a:lnTo>
                  <a:pt x="1302821" y="748389"/>
                </a:lnTo>
                <a:lnTo>
                  <a:pt x="9307" y="748389"/>
                </a:lnTo>
                <a:close/>
                <a:moveTo>
                  <a:pt x="2950" y="685327"/>
                </a:moveTo>
                <a:lnTo>
                  <a:pt x="1309178" y="685327"/>
                </a:lnTo>
                <a:lnTo>
                  <a:pt x="1306907" y="707858"/>
                </a:lnTo>
                <a:lnTo>
                  <a:pt x="5221" y="707858"/>
                </a:lnTo>
                <a:close/>
                <a:moveTo>
                  <a:pt x="1101" y="644796"/>
                </a:moveTo>
                <a:lnTo>
                  <a:pt x="1311028" y="644796"/>
                </a:lnTo>
                <a:lnTo>
                  <a:pt x="1312128" y="656064"/>
                </a:lnTo>
                <a:lnTo>
                  <a:pt x="1310993" y="667327"/>
                </a:lnTo>
                <a:lnTo>
                  <a:pt x="1136" y="667327"/>
                </a:lnTo>
                <a:lnTo>
                  <a:pt x="0" y="656064"/>
                </a:lnTo>
                <a:close/>
                <a:moveTo>
                  <a:pt x="5060" y="604265"/>
                </a:moveTo>
                <a:lnTo>
                  <a:pt x="1307068" y="604265"/>
                </a:lnTo>
                <a:lnTo>
                  <a:pt x="1309269" y="626796"/>
                </a:lnTo>
                <a:lnTo>
                  <a:pt x="2859" y="626796"/>
                </a:lnTo>
                <a:close/>
                <a:moveTo>
                  <a:pt x="9020" y="563734"/>
                </a:moveTo>
                <a:lnTo>
                  <a:pt x="1303109" y="563734"/>
                </a:lnTo>
                <a:lnTo>
                  <a:pt x="1305310" y="586265"/>
                </a:lnTo>
                <a:lnTo>
                  <a:pt x="6819" y="586265"/>
                </a:lnTo>
                <a:close/>
                <a:moveTo>
                  <a:pt x="13915" y="523203"/>
                </a:moveTo>
                <a:lnTo>
                  <a:pt x="1298213" y="523203"/>
                </a:lnTo>
                <a:lnTo>
                  <a:pt x="1299600" y="527821"/>
                </a:lnTo>
                <a:lnTo>
                  <a:pt x="1301350" y="545734"/>
                </a:lnTo>
                <a:lnTo>
                  <a:pt x="10778" y="545734"/>
                </a:lnTo>
                <a:lnTo>
                  <a:pt x="12528" y="527821"/>
                </a:lnTo>
                <a:close/>
                <a:moveTo>
                  <a:pt x="26089" y="482672"/>
                </a:moveTo>
                <a:lnTo>
                  <a:pt x="1286039" y="482672"/>
                </a:lnTo>
                <a:lnTo>
                  <a:pt x="1292807" y="505203"/>
                </a:lnTo>
                <a:lnTo>
                  <a:pt x="19322" y="505203"/>
                </a:lnTo>
                <a:close/>
                <a:moveTo>
                  <a:pt x="38263" y="442141"/>
                </a:moveTo>
                <a:lnTo>
                  <a:pt x="1273866" y="442141"/>
                </a:lnTo>
                <a:lnTo>
                  <a:pt x="1280633" y="464672"/>
                </a:lnTo>
                <a:lnTo>
                  <a:pt x="31496" y="464672"/>
                </a:lnTo>
                <a:close/>
                <a:moveTo>
                  <a:pt x="51615" y="401610"/>
                </a:moveTo>
                <a:lnTo>
                  <a:pt x="1260513" y="401610"/>
                </a:lnTo>
                <a:lnTo>
                  <a:pt x="1263617" y="408018"/>
                </a:lnTo>
                <a:lnTo>
                  <a:pt x="1268459" y="424141"/>
                </a:lnTo>
                <a:lnTo>
                  <a:pt x="43669" y="424141"/>
                </a:lnTo>
                <a:lnTo>
                  <a:pt x="48512" y="408018"/>
                </a:lnTo>
                <a:close/>
                <a:moveTo>
                  <a:pt x="71243" y="361079"/>
                </a:moveTo>
                <a:lnTo>
                  <a:pt x="1240885" y="361079"/>
                </a:lnTo>
                <a:lnTo>
                  <a:pt x="1251796" y="383610"/>
                </a:lnTo>
                <a:lnTo>
                  <a:pt x="60332" y="383610"/>
                </a:lnTo>
                <a:close/>
                <a:moveTo>
                  <a:pt x="93502" y="320548"/>
                </a:moveTo>
                <a:lnTo>
                  <a:pt x="1218627" y="320548"/>
                </a:lnTo>
                <a:lnTo>
                  <a:pt x="1227782" y="334023"/>
                </a:lnTo>
                <a:lnTo>
                  <a:pt x="1232168" y="343079"/>
                </a:lnTo>
                <a:lnTo>
                  <a:pt x="79961" y="343079"/>
                </a:lnTo>
                <a:lnTo>
                  <a:pt x="84346" y="334023"/>
                </a:lnTo>
                <a:close/>
                <a:moveTo>
                  <a:pt x="121040" y="280017"/>
                </a:moveTo>
                <a:lnTo>
                  <a:pt x="1191088" y="280017"/>
                </a:lnTo>
                <a:lnTo>
                  <a:pt x="1206397" y="302548"/>
                </a:lnTo>
                <a:lnTo>
                  <a:pt x="105732" y="302548"/>
                </a:lnTo>
                <a:close/>
                <a:moveTo>
                  <a:pt x="150088" y="239486"/>
                </a:moveTo>
                <a:lnTo>
                  <a:pt x="1162041" y="239486"/>
                </a:lnTo>
                <a:lnTo>
                  <a:pt x="1166675" y="244086"/>
                </a:lnTo>
                <a:lnTo>
                  <a:pt x="1178858" y="262017"/>
                </a:lnTo>
                <a:lnTo>
                  <a:pt x="133270" y="262017"/>
                </a:lnTo>
                <a:lnTo>
                  <a:pt x="145454" y="244086"/>
                </a:lnTo>
                <a:close/>
                <a:moveTo>
                  <a:pt x="190923" y="198955"/>
                </a:moveTo>
                <a:lnTo>
                  <a:pt x="1121206" y="198955"/>
                </a:lnTo>
                <a:lnTo>
                  <a:pt x="1143906" y="221486"/>
                </a:lnTo>
                <a:lnTo>
                  <a:pt x="168223" y="221486"/>
                </a:lnTo>
                <a:close/>
                <a:moveTo>
                  <a:pt x="231757" y="158424"/>
                </a:moveTo>
                <a:lnTo>
                  <a:pt x="1080371" y="158424"/>
                </a:lnTo>
                <a:lnTo>
                  <a:pt x="1103071" y="180955"/>
                </a:lnTo>
                <a:lnTo>
                  <a:pt x="209057" y="180955"/>
                </a:lnTo>
                <a:close/>
                <a:moveTo>
                  <a:pt x="283023" y="117893"/>
                </a:moveTo>
                <a:lnTo>
                  <a:pt x="1029105" y="117893"/>
                </a:lnTo>
                <a:lnTo>
                  <a:pt x="1061406" y="140424"/>
                </a:lnTo>
                <a:lnTo>
                  <a:pt x="250723" y="140424"/>
                </a:lnTo>
                <a:close/>
                <a:moveTo>
                  <a:pt x="350287" y="77362"/>
                </a:moveTo>
                <a:lnTo>
                  <a:pt x="961841" y="77362"/>
                </a:lnTo>
                <a:lnTo>
                  <a:pt x="996257" y="94981"/>
                </a:lnTo>
                <a:lnTo>
                  <a:pt x="1003300" y="99893"/>
                </a:lnTo>
                <a:lnTo>
                  <a:pt x="308829" y="99893"/>
                </a:lnTo>
                <a:lnTo>
                  <a:pt x="315871" y="94981"/>
                </a:lnTo>
                <a:close/>
                <a:moveTo>
                  <a:pt x="448133" y="36831"/>
                </a:moveTo>
                <a:lnTo>
                  <a:pt x="863995" y="36831"/>
                </a:lnTo>
                <a:lnTo>
                  <a:pt x="911434" y="51557"/>
                </a:lnTo>
                <a:lnTo>
                  <a:pt x="926680" y="59362"/>
                </a:lnTo>
                <a:lnTo>
                  <a:pt x="385448" y="59362"/>
                </a:lnTo>
                <a:lnTo>
                  <a:pt x="400695" y="51557"/>
                </a:lnTo>
                <a:close/>
                <a:moveTo>
                  <a:pt x="656064" y="0"/>
                </a:moveTo>
                <a:cubicBezTo>
                  <a:pt x="701356" y="0"/>
                  <a:pt x="745576" y="4590"/>
                  <a:pt x="788284" y="13329"/>
                </a:cubicBezTo>
                <a:lnTo>
                  <a:pt x="806009" y="18831"/>
                </a:lnTo>
                <a:lnTo>
                  <a:pt x="506120" y="18831"/>
                </a:lnTo>
                <a:lnTo>
                  <a:pt x="523845" y="13329"/>
                </a:lnTo>
                <a:cubicBezTo>
                  <a:pt x="566553" y="4590"/>
                  <a:pt x="610773" y="0"/>
                  <a:pt x="656064" y="0"/>
                </a:cubicBezTo>
                <a:close/>
              </a:path>
            </a:pathLst>
          </a:custGeom>
          <a:gradFill>
            <a:gsLst>
              <a:gs pos="16000">
                <a:schemeClr val="accent1">
                  <a:lumMod val="60000"/>
                  <a:lumOff val="40000"/>
                </a:schemeClr>
              </a:gs>
              <a:gs pos="77000">
                <a:schemeClr val="accent1">
                  <a:lumMod val="40000"/>
                  <a:lumOff val="60000"/>
                  <a:alpha val="0"/>
                </a:schemeClr>
              </a:gs>
            </a:gsLst>
            <a:lin ang="8100000" scaled="0"/>
          </a:gra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>
            <a:off x="5995261" y="1818216"/>
            <a:ext cx="5386387" cy="271116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4300" dirty="0" err="1">
                <a:ln w="12700">
                  <a:noFill/>
                </a:ln>
                <a:gradFill>
                  <a:gsLst>
                    <a:gs pos="17000">
                      <a:srgbClr val="28A1B7">
                        <a:alpha val="100000"/>
                      </a:srgbClr>
                    </a:gs>
                    <a:gs pos="87000">
                      <a:srgbClr val="50C4D9">
                        <a:alpha val="100000"/>
                      </a:srgbClr>
                    </a:gs>
                  </a:gsLst>
                  <a:lin ang="13500000" scaled="0"/>
                </a:gradFill>
                <a:latin typeface="OPPOSans B"/>
                <a:ea typeface="OPPOSans B"/>
                <a:cs typeface="OPPOSans B"/>
              </a:rPr>
              <a:t>岳阳：洞庭湖畔的璀璨明珠</a:t>
            </a:r>
            <a:endParaRPr kumimoji="1" lang="zh-CN" altLang="en-US" dirty="0"/>
          </a:p>
        </p:txBody>
      </p:sp>
      <p:sp>
        <p:nvSpPr>
          <p:cNvPr id="50" name="标题 1"/>
          <p:cNvSpPr txBox="1"/>
          <p:nvPr/>
        </p:nvSpPr>
        <p:spPr>
          <a:xfrm rot="16200000">
            <a:off x="8212900" y="1711058"/>
            <a:ext cx="169248" cy="169248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16200000">
            <a:off x="8566858" y="1711058"/>
            <a:ext cx="169248" cy="1692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16200000">
            <a:off x="8920817" y="1711058"/>
            <a:ext cx="169248" cy="16924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16200000" flipH="1">
            <a:off x="7040513" y="750233"/>
            <a:ext cx="45719" cy="208157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16200000" flipH="1">
            <a:off x="10216733" y="750232"/>
            <a:ext cx="45719" cy="208157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>
            <a:off x="-1" y="5259757"/>
            <a:ext cx="12191999" cy="1598243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72983" y="5458714"/>
            <a:ext cx="10446034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7200" dirty="0">
                <a:ln w="12700">
                  <a:noFill/>
                </a:ln>
                <a:gradFill>
                  <a:gsLst>
                    <a:gs pos="3000">
                      <a:srgbClr val="FFFFFF">
                        <a:alpha val="65000"/>
                      </a:srgbClr>
                    </a:gs>
                    <a:gs pos="76000">
                      <a:srgbClr val="B9E7F0">
                        <a:alpha val="0"/>
                      </a:srgbClr>
                    </a:gs>
                  </a:gsLst>
                  <a:lin ang="5400000" scaled="0"/>
                </a:gradFill>
                <a:latin typeface="OPPOSans R"/>
                <a:ea typeface="OPPOSans R"/>
              </a:rPr>
              <a:t>2024</a:t>
            </a:r>
            <a:endParaRPr kumimoji="1" lang="zh-CN" altLang="en-US" dirty="0"/>
          </a:p>
        </p:txBody>
      </p:sp>
      <p:sp>
        <p:nvSpPr>
          <p:cNvPr id="57" name="标题 1"/>
          <p:cNvSpPr txBox="1"/>
          <p:nvPr/>
        </p:nvSpPr>
        <p:spPr>
          <a:xfrm>
            <a:off x="11401628" y="5045537"/>
            <a:ext cx="495459" cy="495459"/>
          </a:xfrm>
          <a:prstGeom prst="donut">
            <a:avLst>
              <a:gd name="adj" fmla="val 2000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标题 1"/>
          <p:cNvSpPr txBox="1"/>
          <p:nvPr/>
        </p:nvSpPr>
        <p:spPr>
          <a:xfrm rot="18805034">
            <a:off x="1266807" y="5542989"/>
            <a:ext cx="394396" cy="394396"/>
          </a:xfrm>
          <a:custGeom>
            <a:avLst/>
            <a:gdLst>
              <a:gd name="connsiteX0" fmla="*/ 506384 w 1312128"/>
              <a:gd name="connsiteY0" fmla="*/ 1293297 h 1312128"/>
              <a:gd name="connsiteX1" fmla="*/ 805745 w 1312128"/>
              <a:gd name="connsiteY1" fmla="*/ 1293297 h 1312128"/>
              <a:gd name="connsiteX2" fmla="*/ 786897 w 1312128"/>
              <a:gd name="connsiteY2" fmla="*/ 1299081 h 1312128"/>
              <a:gd name="connsiteX3" fmla="*/ 656064 w 1312128"/>
              <a:gd name="connsiteY3" fmla="*/ 1312128 h 1312128"/>
              <a:gd name="connsiteX4" fmla="*/ 525232 w 1312128"/>
              <a:gd name="connsiteY4" fmla="*/ 1299081 h 1312128"/>
              <a:gd name="connsiteX5" fmla="*/ 385325 w 1312128"/>
              <a:gd name="connsiteY5" fmla="*/ 1252761 h 1312128"/>
              <a:gd name="connsiteX6" fmla="*/ 926804 w 1312128"/>
              <a:gd name="connsiteY6" fmla="*/ 1252761 h 1312128"/>
              <a:gd name="connsiteX7" fmla="*/ 908884 w 1312128"/>
              <a:gd name="connsiteY7" fmla="*/ 1261643 h 1312128"/>
              <a:gd name="connsiteX8" fmla="*/ 864395 w 1312128"/>
              <a:gd name="connsiteY8" fmla="*/ 1275297 h 1312128"/>
              <a:gd name="connsiteX9" fmla="*/ 447734 w 1312128"/>
              <a:gd name="connsiteY9" fmla="*/ 1275297 h 1312128"/>
              <a:gd name="connsiteX10" fmla="*/ 403245 w 1312128"/>
              <a:gd name="connsiteY10" fmla="*/ 1261643 h 1312128"/>
              <a:gd name="connsiteX11" fmla="*/ 310649 w 1312128"/>
              <a:gd name="connsiteY11" fmla="*/ 1212230 h 1312128"/>
              <a:gd name="connsiteX12" fmla="*/ 1001480 w 1312128"/>
              <a:gd name="connsiteY12" fmla="*/ 1212230 h 1312128"/>
              <a:gd name="connsiteX13" fmla="*/ 984032 w 1312128"/>
              <a:gd name="connsiteY13" fmla="*/ 1224395 h 1312128"/>
              <a:gd name="connsiteX14" fmla="*/ 963119 w 1312128"/>
              <a:gd name="connsiteY14" fmla="*/ 1234761 h 1312128"/>
              <a:gd name="connsiteX15" fmla="*/ 349010 w 1312128"/>
              <a:gd name="connsiteY15" fmla="*/ 1234761 h 1312128"/>
              <a:gd name="connsiteX16" fmla="*/ 328097 w 1312128"/>
              <a:gd name="connsiteY16" fmla="*/ 1224395 h 1312128"/>
              <a:gd name="connsiteX17" fmla="*/ 252517 w 1312128"/>
              <a:gd name="connsiteY17" fmla="*/ 1171699 h 1312128"/>
              <a:gd name="connsiteX18" fmla="*/ 1059611 w 1312128"/>
              <a:gd name="connsiteY18" fmla="*/ 1171699 h 1312128"/>
              <a:gd name="connsiteX19" fmla="*/ 1027296 w 1312128"/>
              <a:gd name="connsiteY19" fmla="*/ 1194230 h 1312128"/>
              <a:gd name="connsiteX20" fmla="*/ 284832 w 1312128"/>
              <a:gd name="connsiteY20" fmla="*/ 1194230 h 1312128"/>
              <a:gd name="connsiteX21" fmla="*/ 208467 w 1312128"/>
              <a:gd name="connsiteY21" fmla="*/ 1131168 h 1312128"/>
              <a:gd name="connsiteX22" fmla="*/ 1103662 w 1312128"/>
              <a:gd name="connsiteY22" fmla="*/ 1131168 h 1312128"/>
              <a:gd name="connsiteX23" fmla="*/ 1082003 w 1312128"/>
              <a:gd name="connsiteY23" fmla="*/ 1153699 h 1312128"/>
              <a:gd name="connsiteX24" fmla="*/ 230126 w 1312128"/>
              <a:gd name="connsiteY24" fmla="*/ 1153699 h 1312128"/>
              <a:gd name="connsiteX25" fmla="*/ 169505 w 1312128"/>
              <a:gd name="connsiteY25" fmla="*/ 1090637 h 1312128"/>
              <a:gd name="connsiteX26" fmla="*/ 1142624 w 1312128"/>
              <a:gd name="connsiteY26" fmla="*/ 1090637 h 1312128"/>
              <a:gd name="connsiteX27" fmla="*/ 1120965 w 1312128"/>
              <a:gd name="connsiteY27" fmla="*/ 1113168 h 1312128"/>
              <a:gd name="connsiteX28" fmla="*/ 191164 w 1312128"/>
              <a:gd name="connsiteY28" fmla="*/ 1113168 h 1312128"/>
              <a:gd name="connsiteX29" fmla="*/ 131884 w 1312128"/>
              <a:gd name="connsiteY29" fmla="*/ 1050106 h 1312128"/>
              <a:gd name="connsiteX30" fmla="*/ 1180245 w 1312128"/>
              <a:gd name="connsiteY30" fmla="*/ 1050106 h 1312128"/>
              <a:gd name="connsiteX31" fmla="*/ 1177182 w 1312128"/>
              <a:gd name="connsiteY31" fmla="*/ 1054688 h 1312128"/>
              <a:gd name="connsiteX32" fmla="*/ 1159927 w 1312128"/>
              <a:gd name="connsiteY32" fmla="*/ 1072637 h 1312128"/>
              <a:gd name="connsiteX33" fmla="*/ 152202 w 1312128"/>
              <a:gd name="connsiteY33" fmla="*/ 1072637 h 1312128"/>
              <a:gd name="connsiteX34" fmla="*/ 134947 w 1312128"/>
              <a:gd name="connsiteY34" fmla="*/ 1054688 h 1312128"/>
              <a:gd name="connsiteX35" fmla="*/ 104784 w 1312128"/>
              <a:gd name="connsiteY35" fmla="*/ 1009575 h 1312128"/>
              <a:gd name="connsiteX36" fmla="*/ 1207345 w 1312128"/>
              <a:gd name="connsiteY36" fmla="*/ 1009575 h 1312128"/>
              <a:gd name="connsiteX37" fmla="*/ 1192280 w 1312128"/>
              <a:gd name="connsiteY37" fmla="*/ 1032106 h 1312128"/>
              <a:gd name="connsiteX38" fmla="*/ 119849 w 1312128"/>
              <a:gd name="connsiteY38" fmla="*/ 1032106 h 1312128"/>
              <a:gd name="connsiteX39" fmla="*/ 80517 w 1312128"/>
              <a:gd name="connsiteY39" fmla="*/ 969044 h 1312128"/>
              <a:gd name="connsiteX40" fmla="*/ 1231612 w 1312128"/>
              <a:gd name="connsiteY40" fmla="*/ 969044 h 1312128"/>
              <a:gd name="connsiteX41" fmla="*/ 1224217 w 1312128"/>
              <a:gd name="connsiteY41" fmla="*/ 984340 h 1312128"/>
              <a:gd name="connsiteX42" fmla="*/ 1219380 w 1312128"/>
              <a:gd name="connsiteY42" fmla="*/ 991575 h 1312128"/>
              <a:gd name="connsiteX43" fmla="*/ 92749 w 1312128"/>
              <a:gd name="connsiteY43" fmla="*/ 991575 h 1312128"/>
              <a:gd name="connsiteX44" fmla="*/ 87911 w 1312128"/>
              <a:gd name="connsiteY44" fmla="*/ 984340 h 1312128"/>
              <a:gd name="connsiteX45" fmla="*/ 60922 w 1312128"/>
              <a:gd name="connsiteY45" fmla="*/ 928513 h 1312128"/>
              <a:gd name="connsiteX46" fmla="*/ 1251206 w 1312128"/>
              <a:gd name="connsiteY46" fmla="*/ 928513 h 1312128"/>
              <a:gd name="connsiteX47" fmla="*/ 1240314 w 1312128"/>
              <a:gd name="connsiteY47" fmla="*/ 951044 h 1312128"/>
              <a:gd name="connsiteX48" fmla="*/ 71815 w 1312128"/>
              <a:gd name="connsiteY48" fmla="*/ 951044 h 1312128"/>
              <a:gd name="connsiteX49" fmla="*/ 42940 w 1312128"/>
              <a:gd name="connsiteY49" fmla="*/ 887982 h 1312128"/>
              <a:gd name="connsiteX50" fmla="*/ 1269189 w 1312128"/>
              <a:gd name="connsiteY50" fmla="*/ 887982 h 1312128"/>
              <a:gd name="connsiteX51" fmla="*/ 1266621 w 1312128"/>
              <a:gd name="connsiteY51" fmla="*/ 896626 h 1312128"/>
              <a:gd name="connsiteX52" fmla="*/ 1259908 w 1312128"/>
              <a:gd name="connsiteY52" fmla="*/ 910513 h 1312128"/>
              <a:gd name="connsiteX53" fmla="*/ 52221 w 1312128"/>
              <a:gd name="connsiteY53" fmla="*/ 910513 h 1312128"/>
              <a:gd name="connsiteX54" fmla="*/ 45507 w 1312128"/>
              <a:gd name="connsiteY54" fmla="*/ 896626 h 1312128"/>
              <a:gd name="connsiteX55" fmla="*/ 30902 w 1312128"/>
              <a:gd name="connsiteY55" fmla="*/ 847451 h 1312128"/>
              <a:gd name="connsiteX56" fmla="*/ 1281226 w 1312128"/>
              <a:gd name="connsiteY56" fmla="*/ 847451 h 1312128"/>
              <a:gd name="connsiteX57" fmla="*/ 1274535 w 1312128"/>
              <a:gd name="connsiteY57" fmla="*/ 869982 h 1312128"/>
              <a:gd name="connsiteX58" fmla="*/ 37594 w 1312128"/>
              <a:gd name="connsiteY58" fmla="*/ 869982 h 1312128"/>
              <a:gd name="connsiteX59" fmla="*/ 18864 w 1312128"/>
              <a:gd name="connsiteY59" fmla="*/ 806920 h 1312128"/>
              <a:gd name="connsiteX60" fmla="*/ 1293264 w 1312128"/>
              <a:gd name="connsiteY60" fmla="*/ 806920 h 1312128"/>
              <a:gd name="connsiteX61" fmla="*/ 1286572 w 1312128"/>
              <a:gd name="connsiteY61" fmla="*/ 829451 h 1312128"/>
              <a:gd name="connsiteX62" fmla="*/ 25556 w 1312128"/>
              <a:gd name="connsiteY62" fmla="*/ 829451 h 1312128"/>
              <a:gd name="connsiteX63" fmla="*/ 11122 w 1312128"/>
              <a:gd name="connsiteY63" fmla="*/ 766389 h 1312128"/>
              <a:gd name="connsiteX64" fmla="*/ 1301006 w 1312128"/>
              <a:gd name="connsiteY64" fmla="*/ 766389 h 1312128"/>
              <a:gd name="connsiteX65" fmla="*/ 1298799 w 1312128"/>
              <a:gd name="connsiteY65" fmla="*/ 788284 h 1312128"/>
              <a:gd name="connsiteX66" fmla="*/ 1298610 w 1312128"/>
              <a:gd name="connsiteY66" fmla="*/ 788920 h 1312128"/>
              <a:gd name="connsiteX67" fmla="*/ 13518 w 1312128"/>
              <a:gd name="connsiteY67" fmla="*/ 788920 h 1312128"/>
              <a:gd name="connsiteX68" fmla="*/ 13329 w 1312128"/>
              <a:gd name="connsiteY68" fmla="*/ 788284 h 1312128"/>
              <a:gd name="connsiteX69" fmla="*/ 7036 w 1312128"/>
              <a:gd name="connsiteY69" fmla="*/ 725858 h 1312128"/>
              <a:gd name="connsiteX70" fmla="*/ 1305092 w 1312128"/>
              <a:gd name="connsiteY70" fmla="*/ 725858 h 1312128"/>
              <a:gd name="connsiteX71" fmla="*/ 1302821 w 1312128"/>
              <a:gd name="connsiteY71" fmla="*/ 748389 h 1312128"/>
              <a:gd name="connsiteX72" fmla="*/ 9307 w 1312128"/>
              <a:gd name="connsiteY72" fmla="*/ 748389 h 1312128"/>
              <a:gd name="connsiteX73" fmla="*/ 2950 w 1312128"/>
              <a:gd name="connsiteY73" fmla="*/ 685327 h 1312128"/>
              <a:gd name="connsiteX74" fmla="*/ 1309178 w 1312128"/>
              <a:gd name="connsiteY74" fmla="*/ 685327 h 1312128"/>
              <a:gd name="connsiteX75" fmla="*/ 1306907 w 1312128"/>
              <a:gd name="connsiteY75" fmla="*/ 707858 h 1312128"/>
              <a:gd name="connsiteX76" fmla="*/ 5221 w 1312128"/>
              <a:gd name="connsiteY76" fmla="*/ 707858 h 1312128"/>
              <a:gd name="connsiteX77" fmla="*/ 1101 w 1312128"/>
              <a:gd name="connsiteY77" fmla="*/ 644796 h 1312128"/>
              <a:gd name="connsiteX78" fmla="*/ 1311028 w 1312128"/>
              <a:gd name="connsiteY78" fmla="*/ 644796 h 1312128"/>
              <a:gd name="connsiteX79" fmla="*/ 1312128 w 1312128"/>
              <a:gd name="connsiteY79" fmla="*/ 656064 h 1312128"/>
              <a:gd name="connsiteX80" fmla="*/ 1310993 w 1312128"/>
              <a:gd name="connsiteY80" fmla="*/ 667327 h 1312128"/>
              <a:gd name="connsiteX81" fmla="*/ 1136 w 1312128"/>
              <a:gd name="connsiteY81" fmla="*/ 667327 h 1312128"/>
              <a:gd name="connsiteX82" fmla="*/ 0 w 1312128"/>
              <a:gd name="connsiteY82" fmla="*/ 656064 h 1312128"/>
              <a:gd name="connsiteX83" fmla="*/ 5060 w 1312128"/>
              <a:gd name="connsiteY83" fmla="*/ 604265 h 1312128"/>
              <a:gd name="connsiteX84" fmla="*/ 1307068 w 1312128"/>
              <a:gd name="connsiteY84" fmla="*/ 604265 h 1312128"/>
              <a:gd name="connsiteX85" fmla="*/ 1309269 w 1312128"/>
              <a:gd name="connsiteY85" fmla="*/ 626796 h 1312128"/>
              <a:gd name="connsiteX86" fmla="*/ 2859 w 1312128"/>
              <a:gd name="connsiteY86" fmla="*/ 626796 h 1312128"/>
              <a:gd name="connsiteX87" fmla="*/ 9020 w 1312128"/>
              <a:gd name="connsiteY87" fmla="*/ 563734 h 1312128"/>
              <a:gd name="connsiteX88" fmla="*/ 1303109 w 1312128"/>
              <a:gd name="connsiteY88" fmla="*/ 563734 h 1312128"/>
              <a:gd name="connsiteX89" fmla="*/ 1305310 w 1312128"/>
              <a:gd name="connsiteY89" fmla="*/ 586265 h 1312128"/>
              <a:gd name="connsiteX90" fmla="*/ 6819 w 1312128"/>
              <a:gd name="connsiteY90" fmla="*/ 586265 h 1312128"/>
              <a:gd name="connsiteX91" fmla="*/ 13915 w 1312128"/>
              <a:gd name="connsiteY91" fmla="*/ 523203 h 1312128"/>
              <a:gd name="connsiteX92" fmla="*/ 1298213 w 1312128"/>
              <a:gd name="connsiteY92" fmla="*/ 523203 h 1312128"/>
              <a:gd name="connsiteX93" fmla="*/ 1299600 w 1312128"/>
              <a:gd name="connsiteY93" fmla="*/ 527821 h 1312128"/>
              <a:gd name="connsiteX94" fmla="*/ 1301350 w 1312128"/>
              <a:gd name="connsiteY94" fmla="*/ 545734 h 1312128"/>
              <a:gd name="connsiteX95" fmla="*/ 10778 w 1312128"/>
              <a:gd name="connsiteY95" fmla="*/ 545734 h 1312128"/>
              <a:gd name="connsiteX96" fmla="*/ 12528 w 1312128"/>
              <a:gd name="connsiteY96" fmla="*/ 527821 h 1312128"/>
              <a:gd name="connsiteX97" fmla="*/ 26089 w 1312128"/>
              <a:gd name="connsiteY97" fmla="*/ 482672 h 1312128"/>
              <a:gd name="connsiteX98" fmla="*/ 1286039 w 1312128"/>
              <a:gd name="connsiteY98" fmla="*/ 482672 h 1312128"/>
              <a:gd name="connsiteX99" fmla="*/ 1292807 w 1312128"/>
              <a:gd name="connsiteY99" fmla="*/ 505203 h 1312128"/>
              <a:gd name="connsiteX100" fmla="*/ 19322 w 1312128"/>
              <a:gd name="connsiteY100" fmla="*/ 505203 h 1312128"/>
              <a:gd name="connsiteX101" fmla="*/ 38263 w 1312128"/>
              <a:gd name="connsiteY101" fmla="*/ 442141 h 1312128"/>
              <a:gd name="connsiteX102" fmla="*/ 1273866 w 1312128"/>
              <a:gd name="connsiteY102" fmla="*/ 442141 h 1312128"/>
              <a:gd name="connsiteX103" fmla="*/ 1280633 w 1312128"/>
              <a:gd name="connsiteY103" fmla="*/ 464672 h 1312128"/>
              <a:gd name="connsiteX104" fmla="*/ 31496 w 1312128"/>
              <a:gd name="connsiteY104" fmla="*/ 464672 h 1312128"/>
              <a:gd name="connsiteX105" fmla="*/ 51615 w 1312128"/>
              <a:gd name="connsiteY105" fmla="*/ 401610 h 1312128"/>
              <a:gd name="connsiteX106" fmla="*/ 1260513 w 1312128"/>
              <a:gd name="connsiteY106" fmla="*/ 401610 h 1312128"/>
              <a:gd name="connsiteX107" fmla="*/ 1263617 w 1312128"/>
              <a:gd name="connsiteY107" fmla="*/ 408018 h 1312128"/>
              <a:gd name="connsiteX108" fmla="*/ 1268459 w 1312128"/>
              <a:gd name="connsiteY108" fmla="*/ 424141 h 1312128"/>
              <a:gd name="connsiteX109" fmla="*/ 43669 w 1312128"/>
              <a:gd name="connsiteY109" fmla="*/ 424141 h 1312128"/>
              <a:gd name="connsiteX110" fmla="*/ 48512 w 1312128"/>
              <a:gd name="connsiteY110" fmla="*/ 408018 h 1312128"/>
              <a:gd name="connsiteX111" fmla="*/ 71243 w 1312128"/>
              <a:gd name="connsiteY111" fmla="*/ 361079 h 1312128"/>
              <a:gd name="connsiteX112" fmla="*/ 1240885 w 1312128"/>
              <a:gd name="connsiteY112" fmla="*/ 361079 h 1312128"/>
              <a:gd name="connsiteX113" fmla="*/ 1251796 w 1312128"/>
              <a:gd name="connsiteY113" fmla="*/ 383610 h 1312128"/>
              <a:gd name="connsiteX114" fmla="*/ 60332 w 1312128"/>
              <a:gd name="connsiteY114" fmla="*/ 383610 h 1312128"/>
              <a:gd name="connsiteX115" fmla="*/ 93502 w 1312128"/>
              <a:gd name="connsiteY115" fmla="*/ 320548 h 1312128"/>
              <a:gd name="connsiteX116" fmla="*/ 1218627 w 1312128"/>
              <a:gd name="connsiteY116" fmla="*/ 320548 h 1312128"/>
              <a:gd name="connsiteX117" fmla="*/ 1227782 w 1312128"/>
              <a:gd name="connsiteY117" fmla="*/ 334023 h 1312128"/>
              <a:gd name="connsiteX118" fmla="*/ 1232168 w 1312128"/>
              <a:gd name="connsiteY118" fmla="*/ 343079 h 1312128"/>
              <a:gd name="connsiteX119" fmla="*/ 79961 w 1312128"/>
              <a:gd name="connsiteY119" fmla="*/ 343079 h 1312128"/>
              <a:gd name="connsiteX120" fmla="*/ 84346 w 1312128"/>
              <a:gd name="connsiteY120" fmla="*/ 334023 h 1312128"/>
              <a:gd name="connsiteX121" fmla="*/ 121040 w 1312128"/>
              <a:gd name="connsiteY121" fmla="*/ 280017 h 1312128"/>
              <a:gd name="connsiteX122" fmla="*/ 1191088 w 1312128"/>
              <a:gd name="connsiteY122" fmla="*/ 280017 h 1312128"/>
              <a:gd name="connsiteX123" fmla="*/ 1206397 w 1312128"/>
              <a:gd name="connsiteY123" fmla="*/ 302548 h 1312128"/>
              <a:gd name="connsiteX124" fmla="*/ 105732 w 1312128"/>
              <a:gd name="connsiteY124" fmla="*/ 302548 h 1312128"/>
              <a:gd name="connsiteX125" fmla="*/ 150088 w 1312128"/>
              <a:gd name="connsiteY125" fmla="*/ 239486 h 1312128"/>
              <a:gd name="connsiteX126" fmla="*/ 1162041 w 1312128"/>
              <a:gd name="connsiteY126" fmla="*/ 239486 h 1312128"/>
              <a:gd name="connsiteX127" fmla="*/ 1166675 w 1312128"/>
              <a:gd name="connsiteY127" fmla="*/ 244086 h 1312128"/>
              <a:gd name="connsiteX128" fmla="*/ 1178858 w 1312128"/>
              <a:gd name="connsiteY128" fmla="*/ 262017 h 1312128"/>
              <a:gd name="connsiteX129" fmla="*/ 133270 w 1312128"/>
              <a:gd name="connsiteY129" fmla="*/ 262017 h 1312128"/>
              <a:gd name="connsiteX130" fmla="*/ 145454 w 1312128"/>
              <a:gd name="connsiteY130" fmla="*/ 244086 h 1312128"/>
              <a:gd name="connsiteX131" fmla="*/ 190923 w 1312128"/>
              <a:gd name="connsiteY131" fmla="*/ 198955 h 1312128"/>
              <a:gd name="connsiteX132" fmla="*/ 1121206 w 1312128"/>
              <a:gd name="connsiteY132" fmla="*/ 198955 h 1312128"/>
              <a:gd name="connsiteX133" fmla="*/ 1143906 w 1312128"/>
              <a:gd name="connsiteY133" fmla="*/ 221486 h 1312128"/>
              <a:gd name="connsiteX134" fmla="*/ 168223 w 1312128"/>
              <a:gd name="connsiteY134" fmla="*/ 221486 h 1312128"/>
              <a:gd name="connsiteX135" fmla="*/ 231757 w 1312128"/>
              <a:gd name="connsiteY135" fmla="*/ 158424 h 1312128"/>
              <a:gd name="connsiteX136" fmla="*/ 1080371 w 1312128"/>
              <a:gd name="connsiteY136" fmla="*/ 158424 h 1312128"/>
              <a:gd name="connsiteX137" fmla="*/ 1103071 w 1312128"/>
              <a:gd name="connsiteY137" fmla="*/ 180955 h 1312128"/>
              <a:gd name="connsiteX138" fmla="*/ 209057 w 1312128"/>
              <a:gd name="connsiteY138" fmla="*/ 180955 h 1312128"/>
              <a:gd name="connsiteX139" fmla="*/ 283023 w 1312128"/>
              <a:gd name="connsiteY139" fmla="*/ 117893 h 1312128"/>
              <a:gd name="connsiteX140" fmla="*/ 1029105 w 1312128"/>
              <a:gd name="connsiteY140" fmla="*/ 117893 h 1312128"/>
              <a:gd name="connsiteX141" fmla="*/ 1061406 w 1312128"/>
              <a:gd name="connsiteY141" fmla="*/ 140424 h 1312128"/>
              <a:gd name="connsiteX142" fmla="*/ 250723 w 1312128"/>
              <a:gd name="connsiteY142" fmla="*/ 140424 h 1312128"/>
              <a:gd name="connsiteX143" fmla="*/ 350287 w 1312128"/>
              <a:gd name="connsiteY143" fmla="*/ 77362 h 1312128"/>
              <a:gd name="connsiteX144" fmla="*/ 961841 w 1312128"/>
              <a:gd name="connsiteY144" fmla="*/ 77362 h 1312128"/>
              <a:gd name="connsiteX145" fmla="*/ 996257 w 1312128"/>
              <a:gd name="connsiteY145" fmla="*/ 94981 h 1312128"/>
              <a:gd name="connsiteX146" fmla="*/ 1003300 w 1312128"/>
              <a:gd name="connsiteY146" fmla="*/ 99893 h 1312128"/>
              <a:gd name="connsiteX147" fmla="*/ 308829 w 1312128"/>
              <a:gd name="connsiteY147" fmla="*/ 99893 h 1312128"/>
              <a:gd name="connsiteX148" fmla="*/ 315871 w 1312128"/>
              <a:gd name="connsiteY148" fmla="*/ 94981 h 1312128"/>
              <a:gd name="connsiteX149" fmla="*/ 448133 w 1312128"/>
              <a:gd name="connsiteY149" fmla="*/ 36831 h 1312128"/>
              <a:gd name="connsiteX150" fmla="*/ 863995 w 1312128"/>
              <a:gd name="connsiteY150" fmla="*/ 36831 h 1312128"/>
              <a:gd name="connsiteX151" fmla="*/ 911434 w 1312128"/>
              <a:gd name="connsiteY151" fmla="*/ 51557 h 1312128"/>
              <a:gd name="connsiteX152" fmla="*/ 926680 w 1312128"/>
              <a:gd name="connsiteY152" fmla="*/ 59362 h 1312128"/>
              <a:gd name="connsiteX153" fmla="*/ 385448 w 1312128"/>
              <a:gd name="connsiteY153" fmla="*/ 59362 h 1312128"/>
              <a:gd name="connsiteX154" fmla="*/ 400695 w 1312128"/>
              <a:gd name="connsiteY154" fmla="*/ 51557 h 1312128"/>
              <a:gd name="connsiteX155" fmla="*/ 656064 w 1312128"/>
              <a:gd name="connsiteY155" fmla="*/ 0 h 1312128"/>
              <a:gd name="connsiteX156" fmla="*/ 788284 w 1312128"/>
              <a:gd name="connsiteY156" fmla="*/ 13329 h 1312128"/>
              <a:gd name="connsiteX157" fmla="*/ 806009 w 1312128"/>
              <a:gd name="connsiteY157" fmla="*/ 18831 h 1312128"/>
              <a:gd name="connsiteX158" fmla="*/ 506120 w 1312128"/>
              <a:gd name="connsiteY158" fmla="*/ 18831 h 1312128"/>
              <a:gd name="connsiteX159" fmla="*/ 523845 w 1312128"/>
              <a:gd name="connsiteY159" fmla="*/ 13329 h 1312128"/>
              <a:gd name="connsiteX160" fmla="*/ 656064 w 1312128"/>
              <a:gd name="connsiteY160" fmla="*/ 0 h 1312128"/>
            </a:gdLst>
            <a:ahLst/>
            <a:cxnLst/>
            <a:rect l="l" t="t" r="r" b="b"/>
            <a:pathLst>
              <a:path w="1312128" h="1312128">
                <a:moveTo>
                  <a:pt x="506384" y="1293297"/>
                </a:moveTo>
                <a:lnTo>
                  <a:pt x="805745" y="1293297"/>
                </a:lnTo>
                <a:lnTo>
                  <a:pt x="786897" y="1299081"/>
                </a:lnTo>
                <a:cubicBezTo>
                  <a:pt x="744619" y="1307637"/>
                  <a:pt x="700866" y="1312128"/>
                  <a:pt x="656064" y="1312128"/>
                </a:cubicBezTo>
                <a:cubicBezTo>
                  <a:pt x="611263" y="1312128"/>
                  <a:pt x="567510" y="1307637"/>
                  <a:pt x="525232" y="1299081"/>
                </a:cubicBezTo>
                <a:close/>
                <a:moveTo>
                  <a:pt x="385325" y="1252761"/>
                </a:moveTo>
                <a:lnTo>
                  <a:pt x="926804" y="1252761"/>
                </a:lnTo>
                <a:lnTo>
                  <a:pt x="908884" y="1261643"/>
                </a:lnTo>
                <a:lnTo>
                  <a:pt x="864395" y="1275297"/>
                </a:lnTo>
                <a:lnTo>
                  <a:pt x="447734" y="1275297"/>
                </a:lnTo>
                <a:lnTo>
                  <a:pt x="403245" y="1261643"/>
                </a:lnTo>
                <a:close/>
                <a:moveTo>
                  <a:pt x="310649" y="1212230"/>
                </a:moveTo>
                <a:lnTo>
                  <a:pt x="1001480" y="1212230"/>
                </a:lnTo>
                <a:lnTo>
                  <a:pt x="984032" y="1224395"/>
                </a:lnTo>
                <a:lnTo>
                  <a:pt x="963119" y="1234761"/>
                </a:lnTo>
                <a:lnTo>
                  <a:pt x="349010" y="1234761"/>
                </a:lnTo>
                <a:lnTo>
                  <a:pt x="328097" y="1224395"/>
                </a:lnTo>
                <a:close/>
                <a:moveTo>
                  <a:pt x="252517" y="1171699"/>
                </a:moveTo>
                <a:lnTo>
                  <a:pt x="1059611" y="1171699"/>
                </a:lnTo>
                <a:lnTo>
                  <a:pt x="1027296" y="1194230"/>
                </a:lnTo>
                <a:lnTo>
                  <a:pt x="284832" y="1194230"/>
                </a:lnTo>
                <a:close/>
                <a:moveTo>
                  <a:pt x="208467" y="1131168"/>
                </a:moveTo>
                <a:lnTo>
                  <a:pt x="1103662" y="1131168"/>
                </a:lnTo>
                <a:lnTo>
                  <a:pt x="1082003" y="1153699"/>
                </a:lnTo>
                <a:lnTo>
                  <a:pt x="230126" y="1153699"/>
                </a:lnTo>
                <a:close/>
                <a:moveTo>
                  <a:pt x="169505" y="1090637"/>
                </a:moveTo>
                <a:lnTo>
                  <a:pt x="1142624" y="1090637"/>
                </a:lnTo>
                <a:lnTo>
                  <a:pt x="1120965" y="1113168"/>
                </a:lnTo>
                <a:lnTo>
                  <a:pt x="191164" y="1113168"/>
                </a:lnTo>
                <a:close/>
                <a:moveTo>
                  <a:pt x="131884" y="1050106"/>
                </a:moveTo>
                <a:lnTo>
                  <a:pt x="1180245" y="1050106"/>
                </a:lnTo>
                <a:lnTo>
                  <a:pt x="1177182" y="1054688"/>
                </a:lnTo>
                <a:lnTo>
                  <a:pt x="1159927" y="1072637"/>
                </a:lnTo>
                <a:lnTo>
                  <a:pt x="152202" y="1072637"/>
                </a:lnTo>
                <a:lnTo>
                  <a:pt x="134947" y="1054688"/>
                </a:lnTo>
                <a:close/>
                <a:moveTo>
                  <a:pt x="104784" y="1009575"/>
                </a:moveTo>
                <a:lnTo>
                  <a:pt x="1207345" y="1009575"/>
                </a:lnTo>
                <a:lnTo>
                  <a:pt x="1192280" y="1032106"/>
                </a:lnTo>
                <a:lnTo>
                  <a:pt x="119849" y="1032106"/>
                </a:lnTo>
                <a:close/>
                <a:moveTo>
                  <a:pt x="80517" y="969044"/>
                </a:moveTo>
                <a:lnTo>
                  <a:pt x="1231612" y="969044"/>
                </a:lnTo>
                <a:lnTo>
                  <a:pt x="1224217" y="984340"/>
                </a:lnTo>
                <a:lnTo>
                  <a:pt x="1219380" y="991575"/>
                </a:lnTo>
                <a:lnTo>
                  <a:pt x="92749" y="991575"/>
                </a:lnTo>
                <a:lnTo>
                  <a:pt x="87911" y="984340"/>
                </a:lnTo>
                <a:close/>
                <a:moveTo>
                  <a:pt x="60922" y="928513"/>
                </a:moveTo>
                <a:lnTo>
                  <a:pt x="1251206" y="928513"/>
                </a:lnTo>
                <a:lnTo>
                  <a:pt x="1240314" y="951044"/>
                </a:lnTo>
                <a:lnTo>
                  <a:pt x="71815" y="951044"/>
                </a:lnTo>
                <a:close/>
                <a:moveTo>
                  <a:pt x="42940" y="887982"/>
                </a:moveTo>
                <a:lnTo>
                  <a:pt x="1269189" y="887982"/>
                </a:lnTo>
                <a:lnTo>
                  <a:pt x="1266621" y="896626"/>
                </a:lnTo>
                <a:lnTo>
                  <a:pt x="1259908" y="910513"/>
                </a:lnTo>
                <a:lnTo>
                  <a:pt x="52221" y="910513"/>
                </a:lnTo>
                <a:lnTo>
                  <a:pt x="45507" y="896626"/>
                </a:lnTo>
                <a:close/>
                <a:moveTo>
                  <a:pt x="30902" y="847451"/>
                </a:moveTo>
                <a:lnTo>
                  <a:pt x="1281226" y="847451"/>
                </a:lnTo>
                <a:lnTo>
                  <a:pt x="1274535" y="869982"/>
                </a:lnTo>
                <a:lnTo>
                  <a:pt x="37594" y="869982"/>
                </a:lnTo>
                <a:close/>
                <a:moveTo>
                  <a:pt x="18864" y="806920"/>
                </a:moveTo>
                <a:lnTo>
                  <a:pt x="1293264" y="806920"/>
                </a:lnTo>
                <a:lnTo>
                  <a:pt x="1286572" y="829451"/>
                </a:lnTo>
                <a:lnTo>
                  <a:pt x="25556" y="829451"/>
                </a:lnTo>
                <a:close/>
                <a:moveTo>
                  <a:pt x="11122" y="766389"/>
                </a:moveTo>
                <a:lnTo>
                  <a:pt x="1301006" y="766389"/>
                </a:lnTo>
                <a:lnTo>
                  <a:pt x="1298799" y="788284"/>
                </a:lnTo>
                <a:lnTo>
                  <a:pt x="1298610" y="788920"/>
                </a:lnTo>
                <a:lnTo>
                  <a:pt x="13518" y="788920"/>
                </a:lnTo>
                <a:lnTo>
                  <a:pt x="13329" y="788284"/>
                </a:lnTo>
                <a:close/>
                <a:moveTo>
                  <a:pt x="7036" y="725858"/>
                </a:moveTo>
                <a:lnTo>
                  <a:pt x="1305092" y="725858"/>
                </a:lnTo>
                <a:lnTo>
                  <a:pt x="1302821" y="748389"/>
                </a:lnTo>
                <a:lnTo>
                  <a:pt x="9307" y="748389"/>
                </a:lnTo>
                <a:close/>
                <a:moveTo>
                  <a:pt x="2950" y="685327"/>
                </a:moveTo>
                <a:lnTo>
                  <a:pt x="1309178" y="685327"/>
                </a:lnTo>
                <a:lnTo>
                  <a:pt x="1306907" y="707858"/>
                </a:lnTo>
                <a:lnTo>
                  <a:pt x="5221" y="707858"/>
                </a:lnTo>
                <a:close/>
                <a:moveTo>
                  <a:pt x="1101" y="644796"/>
                </a:moveTo>
                <a:lnTo>
                  <a:pt x="1311028" y="644796"/>
                </a:lnTo>
                <a:lnTo>
                  <a:pt x="1312128" y="656064"/>
                </a:lnTo>
                <a:lnTo>
                  <a:pt x="1310993" y="667327"/>
                </a:lnTo>
                <a:lnTo>
                  <a:pt x="1136" y="667327"/>
                </a:lnTo>
                <a:lnTo>
                  <a:pt x="0" y="656064"/>
                </a:lnTo>
                <a:close/>
                <a:moveTo>
                  <a:pt x="5060" y="604265"/>
                </a:moveTo>
                <a:lnTo>
                  <a:pt x="1307068" y="604265"/>
                </a:lnTo>
                <a:lnTo>
                  <a:pt x="1309269" y="626796"/>
                </a:lnTo>
                <a:lnTo>
                  <a:pt x="2859" y="626796"/>
                </a:lnTo>
                <a:close/>
                <a:moveTo>
                  <a:pt x="9020" y="563734"/>
                </a:moveTo>
                <a:lnTo>
                  <a:pt x="1303109" y="563734"/>
                </a:lnTo>
                <a:lnTo>
                  <a:pt x="1305310" y="586265"/>
                </a:lnTo>
                <a:lnTo>
                  <a:pt x="6819" y="586265"/>
                </a:lnTo>
                <a:close/>
                <a:moveTo>
                  <a:pt x="13915" y="523203"/>
                </a:moveTo>
                <a:lnTo>
                  <a:pt x="1298213" y="523203"/>
                </a:lnTo>
                <a:lnTo>
                  <a:pt x="1299600" y="527821"/>
                </a:lnTo>
                <a:lnTo>
                  <a:pt x="1301350" y="545734"/>
                </a:lnTo>
                <a:lnTo>
                  <a:pt x="10778" y="545734"/>
                </a:lnTo>
                <a:lnTo>
                  <a:pt x="12528" y="527821"/>
                </a:lnTo>
                <a:close/>
                <a:moveTo>
                  <a:pt x="26089" y="482672"/>
                </a:moveTo>
                <a:lnTo>
                  <a:pt x="1286039" y="482672"/>
                </a:lnTo>
                <a:lnTo>
                  <a:pt x="1292807" y="505203"/>
                </a:lnTo>
                <a:lnTo>
                  <a:pt x="19322" y="505203"/>
                </a:lnTo>
                <a:close/>
                <a:moveTo>
                  <a:pt x="38263" y="442141"/>
                </a:moveTo>
                <a:lnTo>
                  <a:pt x="1273866" y="442141"/>
                </a:lnTo>
                <a:lnTo>
                  <a:pt x="1280633" y="464672"/>
                </a:lnTo>
                <a:lnTo>
                  <a:pt x="31496" y="464672"/>
                </a:lnTo>
                <a:close/>
                <a:moveTo>
                  <a:pt x="51615" y="401610"/>
                </a:moveTo>
                <a:lnTo>
                  <a:pt x="1260513" y="401610"/>
                </a:lnTo>
                <a:lnTo>
                  <a:pt x="1263617" y="408018"/>
                </a:lnTo>
                <a:lnTo>
                  <a:pt x="1268459" y="424141"/>
                </a:lnTo>
                <a:lnTo>
                  <a:pt x="43669" y="424141"/>
                </a:lnTo>
                <a:lnTo>
                  <a:pt x="48512" y="408018"/>
                </a:lnTo>
                <a:close/>
                <a:moveTo>
                  <a:pt x="71243" y="361079"/>
                </a:moveTo>
                <a:lnTo>
                  <a:pt x="1240885" y="361079"/>
                </a:lnTo>
                <a:lnTo>
                  <a:pt x="1251796" y="383610"/>
                </a:lnTo>
                <a:lnTo>
                  <a:pt x="60332" y="383610"/>
                </a:lnTo>
                <a:close/>
                <a:moveTo>
                  <a:pt x="93502" y="320548"/>
                </a:moveTo>
                <a:lnTo>
                  <a:pt x="1218627" y="320548"/>
                </a:lnTo>
                <a:lnTo>
                  <a:pt x="1227782" y="334023"/>
                </a:lnTo>
                <a:lnTo>
                  <a:pt x="1232168" y="343079"/>
                </a:lnTo>
                <a:lnTo>
                  <a:pt x="79961" y="343079"/>
                </a:lnTo>
                <a:lnTo>
                  <a:pt x="84346" y="334023"/>
                </a:lnTo>
                <a:close/>
                <a:moveTo>
                  <a:pt x="121040" y="280017"/>
                </a:moveTo>
                <a:lnTo>
                  <a:pt x="1191088" y="280017"/>
                </a:lnTo>
                <a:lnTo>
                  <a:pt x="1206397" y="302548"/>
                </a:lnTo>
                <a:lnTo>
                  <a:pt x="105732" y="302548"/>
                </a:lnTo>
                <a:close/>
                <a:moveTo>
                  <a:pt x="150088" y="239486"/>
                </a:moveTo>
                <a:lnTo>
                  <a:pt x="1162041" y="239486"/>
                </a:lnTo>
                <a:lnTo>
                  <a:pt x="1166675" y="244086"/>
                </a:lnTo>
                <a:lnTo>
                  <a:pt x="1178858" y="262017"/>
                </a:lnTo>
                <a:lnTo>
                  <a:pt x="133270" y="262017"/>
                </a:lnTo>
                <a:lnTo>
                  <a:pt x="145454" y="244086"/>
                </a:lnTo>
                <a:close/>
                <a:moveTo>
                  <a:pt x="190923" y="198955"/>
                </a:moveTo>
                <a:lnTo>
                  <a:pt x="1121206" y="198955"/>
                </a:lnTo>
                <a:lnTo>
                  <a:pt x="1143906" y="221486"/>
                </a:lnTo>
                <a:lnTo>
                  <a:pt x="168223" y="221486"/>
                </a:lnTo>
                <a:close/>
                <a:moveTo>
                  <a:pt x="231757" y="158424"/>
                </a:moveTo>
                <a:lnTo>
                  <a:pt x="1080371" y="158424"/>
                </a:lnTo>
                <a:lnTo>
                  <a:pt x="1103071" y="180955"/>
                </a:lnTo>
                <a:lnTo>
                  <a:pt x="209057" y="180955"/>
                </a:lnTo>
                <a:close/>
                <a:moveTo>
                  <a:pt x="283023" y="117893"/>
                </a:moveTo>
                <a:lnTo>
                  <a:pt x="1029105" y="117893"/>
                </a:lnTo>
                <a:lnTo>
                  <a:pt x="1061406" y="140424"/>
                </a:lnTo>
                <a:lnTo>
                  <a:pt x="250723" y="140424"/>
                </a:lnTo>
                <a:close/>
                <a:moveTo>
                  <a:pt x="350287" y="77362"/>
                </a:moveTo>
                <a:lnTo>
                  <a:pt x="961841" y="77362"/>
                </a:lnTo>
                <a:lnTo>
                  <a:pt x="996257" y="94981"/>
                </a:lnTo>
                <a:lnTo>
                  <a:pt x="1003300" y="99893"/>
                </a:lnTo>
                <a:lnTo>
                  <a:pt x="308829" y="99893"/>
                </a:lnTo>
                <a:lnTo>
                  <a:pt x="315871" y="94981"/>
                </a:lnTo>
                <a:close/>
                <a:moveTo>
                  <a:pt x="448133" y="36831"/>
                </a:moveTo>
                <a:lnTo>
                  <a:pt x="863995" y="36831"/>
                </a:lnTo>
                <a:lnTo>
                  <a:pt x="911434" y="51557"/>
                </a:lnTo>
                <a:lnTo>
                  <a:pt x="926680" y="59362"/>
                </a:lnTo>
                <a:lnTo>
                  <a:pt x="385448" y="59362"/>
                </a:lnTo>
                <a:lnTo>
                  <a:pt x="400695" y="51557"/>
                </a:lnTo>
                <a:close/>
                <a:moveTo>
                  <a:pt x="656064" y="0"/>
                </a:moveTo>
                <a:cubicBezTo>
                  <a:pt x="701356" y="0"/>
                  <a:pt x="745576" y="4590"/>
                  <a:pt x="788284" y="13329"/>
                </a:cubicBezTo>
                <a:lnTo>
                  <a:pt x="806009" y="18831"/>
                </a:lnTo>
                <a:lnTo>
                  <a:pt x="506120" y="18831"/>
                </a:lnTo>
                <a:lnTo>
                  <a:pt x="523845" y="13329"/>
                </a:lnTo>
                <a:cubicBezTo>
                  <a:pt x="566553" y="4590"/>
                  <a:pt x="610773" y="0"/>
                  <a:pt x="656064" y="0"/>
                </a:cubicBezTo>
                <a:close/>
              </a:path>
            </a:pathLst>
          </a:custGeom>
          <a:gradFill>
            <a:gsLst>
              <a:gs pos="20000">
                <a:schemeClr val="bg1">
                  <a:alpha val="0"/>
                </a:schemeClr>
              </a:gs>
              <a:gs pos="79000">
                <a:schemeClr val="bg1">
                  <a:alpha val="7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标题 1"/>
          <p:cNvSpPr txBox="1"/>
          <p:nvPr/>
        </p:nvSpPr>
        <p:spPr>
          <a:xfrm rot="10800000">
            <a:off x="409574" y="1119774"/>
            <a:ext cx="81364" cy="79645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标题 1"/>
          <p:cNvSpPr txBox="1"/>
          <p:nvPr/>
        </p:nvSpPr>
        <p:spPr>
          <a:xfrm rot="16200000" flipH="1">
            <a:off x="6075603" y="974456"/>
            <a:ext cx="45719" cy="11196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720427" y="4526008"/>
            <a:ext cx="571006" cy="565430"/>
            <a:chOff x="720427" y="4526008"/>
            <a:chExt cx="571006" cy="565430"/>
          </a:xfrm>
        </p:grpSpPr>
        <p:sp>
          <p:nvSpPr>
            <p:cNvPr id="63" name="标题 1"/>
            <p:cNvSpPr txBox="1"/>
            <p:nvPr/>
          </p:nvSpPr>
          <p:spPr>
            <a:xfrm rot="16200000">
              <a:off x="821404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4" name="标题 1"/>
            <p:cNvSpPr txBox="1"/>
            <p:nvPr/>
          </p:nvSpPr>
          <p:spPr>
            <a:xfrm rot="16200000">
              <a:off x="821404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5" name="标题 1"/>
            <p:cNvSpPr txBox="1"/>
            <p:nvPr/>
          </p:nvSpPr>
          <p:spPr>
            <a:xfrm rot="16200000">
              <a:off x="821404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6" name="标题 1"/>
            <p:cNvSpPr txBox="1"/>
            <p:nvPr/>
          </p:nvSpPr>
          <p:spPr>
            <a:xfrm rot="16200000">
              <a:off x="821404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标题 1"/>
            <p:cNvSpPr txBox="1"/>
            <p:nvPr/>
          </p:nvSpPr>
          <p:spPr>
            <a:xfrm rot="16200000">
              <a:off x="821404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8" name="标题 1"/>
            <p:cNvSpPr txBox="1"/>
            <p:nvPr/>
          </p:nvSpPr>
          <p:spPr>
            <a:xfrm rot="16200000">
              <a:off x="821404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9" name="标题 1"/>
            <p:cNvSpPr txBox="1"/>
            <p:nvPr/>
          </p:nvSpPr>
          <p:spPr>
            <a:xfrm rot="16200000">
              <a:off x="922674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0" name="标题 1"/>
            <p:cNvSpPr txBox="1"/>
            <p:nvPr/>
          </p:nvSpPr>
          <p:spPr>
            <a:xfrm rot="16200000">
              <a:off x="922674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1" name="标题 1"/>
            <p:cNvSpPr txBox="1"/>
            <p:nvPr/>
          </p:nvSpPr>
          <p:spPr>
            <a:xfrm rot="16200000">
              <a:off x="922674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2" name="标题 1"/>
            <p:cNvSpPr txBox="1"/>
            <p:nvPr/>
          </p:nvSpPr>
          <p:spPr>
            <a:xfrm rot="16200000">
              <a:off x="922674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3" name="标题 1"/>
            <p:cNvSpPr txBox="1"/>
            <p:nvPr/>
          </p:nvSpPr>
          <p:spPr>
            <a:xfrm rot="16200000">
              <a:off x="922674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4" name="标题 1"/>
            <p:cNvSpPr txBox="1"/>
            <p:nvPr/>
          </p:nvSpPr>
          <p:spPr>
            <a:xfrm rot="16200000">
              <a:off x="922674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5" name="标题 1"/>
            <p:cNvSpPr txBox="1"/>
            <p:nvPr/>
          </p:nvSpPr>
          <p:spPr>
            <a:xfrm rot="16200000">
              <a:off x="1023944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6" name="标题 1"/>
            <p:cNvSpPr txBox="1"/>
            <p:nvPr/>
          </p:nvSpPr>
          <p:spPr>
            <a:xfrm rot="16200000">
              <a:off x="1023944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标题 1"/>
            <p:cNvSpPr txBox="1"/>
            <p:nvPr/>
          </p:nvSpPr>
          <p:spPr>
            <a:xfrm rot="16200000">
              <a:off x="1023944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标题 1"/>
            <p:cNvSpPr txBox="1"/>
            <p:nvPr/>
          </p:nvSpPr>
          <p:spPr>
            <a:xfrm rot="16200000">
              <a:off x="1023944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9" name="标题 1"/>
            <p:cNvSpPr txBox="1"/>
            <p:nvPr/>
          </p:nvSpPr>
          <p:spPr>
            <a:xfrm rot="16200000">
              <a:off x="1023944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标题 1"/>
            <p:cNvSpPr txBox="1"/>
            <p:nvPr/>
          </p:nvSpPr>
          <p:spPr>
            <a:xfrm rot="16200000">
              <a:off x="1023944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标题 1"/>
            <p:cNvSpPr txBox="1"/>
            <p:nvPr/>
          </p:nvSpPr>
          <p:spPr>
            <a:xfrm rot="16200000">
              <a:off x="1125215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标题 1"/>
            <p:cNvSpPr txBox="1"/>
            <p:nvPr/>
          </p:nvSpPr>
          <p:spPr>
            <a:xfrm rot="16200000">
              <a:off x="1125215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标题 1"/>
            <p:cNvSpPr txBox="1"/>
            <p:nvPr/>
          </p:nvSpPr>
          <p:spPr>
            <a:xfrm rot="16200000">
              <a:off x="1125215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标题 1"/>
            <p:cNvSpPr txBox="1"/>
            <p:nvPr/>
          </p:nvSpPr>
          <p:spPr>
            <a:xfrm rot="16200000">
              <a:off x="1125215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标题 1"/>
            <p:cNvSpPr txBox="1"/>
            <p:nvPr/>
          </p:nvSpPr>
          <p:spPr>
            <a:xfrm rot="16200000">
              <a:off x="1125215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标题 1"/>
            <p:cNvSpPr txBox="1"/>
            <p:nvPr/>
          </p:nvSpPr>
          <p:spPr>
            <a:xfrm rot="16200000">
              <a:off x="1125215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标题 1"/>
            <p:cNvSpPr txBox="1"/>
            <p:nvPr/>
          </p:nvSpPr>
          <p:spPr>
            <a:xfrm rot="16200000">
              <a:off x="1226485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标题 1"/>
            <p:cNvSpPr txBox="1"/>
            <p:nvPr/>
          </p:nvSpPr>
          <p:spPr>
            <a:xfrm rot="16200000">
              <a:off x="1226485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标题 1"/>
            <p:cNvSpPr txBox="1"/>
            <p:nvPr/>
          </p:nvSpPr>
          <p:spPr>
            <a:xfrm rot="16200000">
              <a:off x="1226485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0" name="标题 1"/>
            <p:cNvSpPr txBox="1"/>
            <p:nvPr/>
          </p:nvSpPr>
          <p:spPr>
            <a:xfrm rot="16200000">
              <a:off x="1226485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1" name="标题 1"/>
            <p:cNvSpPr txBox="1"/>
            <p:nvPr/>
          </p:nvSpPr>
          <p:spPr>
            <a:xfrm rot="16200000">
              <a:off x="1226485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2" name="标题 1"/>
            <p:cNvSpPr txBox="1"/>
            <p:nvPr/>
          </p:nvSpPr>
          <p:spPr>
            <a:xfrm rot="16200000">
              <a:off x="1226485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3" name="标题 1"/>
            <p:cNvSpPr txBox="1"/>
            <p:nvPr/>
          </p:nvSpPr>
          <p:spPr>
            <a:xfrm rot="16200000">
              <a:off x="720427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4" name="标题 1"/>
            <p:cNvSpPr txBox="1"/>
            <p:nvPr/>
          </p:nvSpPr>
          <p:spPr>
            <a:xfrm rot="16200000">
              <a:off x="720427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5" name="标题 1"/>
            <p:cNvSpPr txBox="1"/>
            <p:nvPr/>
          </p:nvSpPr>
          <p:spPr>
            <a:xfrm rot="16200000">
              <a:off x="720427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6" name="标题 1"/>
            <p:cNvSpPr txBox="1"/>
            <p:nvPr/>
          </p:nvSpPr>
          <p:spPr>
            <a:xfrm rot="16200000">
              <a:off x="720427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标题 1"/>
            <p:cNvSpPr txBox="1"/>
            <p:nvPr/>
          </p:nvSpPr>
          <p:spPr>
            <a:xfrm rot="16200000">
              <a:off x="720427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8" name="标题 1"/>
            <p:cNvSpPr txBox="1"/>
            <p:nvPr/>
          </p:nvSpPr>
          <p:spPr>
            <a:xfrm rot="16200000">
              <a:off x="720427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99" name="图片 98" descr="湖边的城市&#10;&#10;中度可信度描述已自动生成">
            <a:extLst>
              <a:ext uri="{FF2B5EF4-FFF2-40B4-BE49-F238E27FC236}">
                <a16:creationId xmlns:a16="http://schemas.microsoft.com/office/drawing/2014/main" id="{39AB1D04-D1B5-AC79-6F50-D77CFD3D2E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809" y="1096611"/>
            <a:ext cx="5486614" cy="3967447"/>
          </a:xfrm>
          <a:prstGeom prst="rect">
            <a:avLst/>
          </a:prstGeom>
        </p:spPr>
      </p:pic>
      <p:sp>
        <p:nvSpPr>
          <p:cNvPr id="101" name="标题 1">
            <a:extLst>
              <a:ext uri="{FF2B5EF4-FFF2-40B4-BE49-F238E27FC236}">
                <a16:creationId xmlns:a16="http://schemas.microsoft.com/office/drawing/2014/main" id="{4F95CD65-5021-9BD7-5EC4-9F493055D738}"/>
              </a:ext>
            </a:extLst>
          </p:cNvPr>
          <p:cNvSpPr txBox="1"/>
          <p:nvPr/>
        </p:nvSpPr>
        <p:spPr>
          <a:xfrm>
            <a:off x="9235148" y="4331469"/>
            <a:ext cx="2144088" cy="410106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>
            <a:outerShdw blurRad="152400" dist="101600" dir="2700000" algn="tl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89383" tIns="44691" rIns="89383" bIns="44691" rtlCol="0" anchor="ctr"/>
          <a:lstStyle/>
          <a:p>
            <a:pPr algn="ctr"/>
            <a:endParaRPr kumimoji="1" lang="zh-CN" altLang="en-US"/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24C47D43-B2AB-1A49-2F56-9C168137DFBA}"/>
              </a:ext>
            </a:extLst>
          </p:cNvPr>
          <p:cNvSpPr txBox="1"/>
          <p:nvPr/>
        </p:nvSpPr>
        <p:spPr>
          <a:xfrm>
            <a:off x="9496093" y="4362665"/>
            <a:ext cx="1684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</a:rPr>
              <a:t>24281070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451610" y="1919565"/>
            <a:ext cx="919645" cy="919645"/>
          </a:xfrm>
          <a:prstGeom prst="arc">
            <a:avLst>
              <a:gd name="adj1" fmla="val 11519722"/>
              <a:gd name="adj2" fmla="val 9289648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808046" y="1919565"/>
            <a:ext cx="919645" cy="919645"/>
          </a:xfrm>
          <a:prstGeom prst="arc">
            <a:avLst>
              <a:gd name="adj1" fmla="val 393838"/>
              <a:gd name="adj2" fmla="val 18064512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9562331" y="2030284"/>
            <a:ext cx="698205" cy="698205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731175" y="2184125"/>
            <a:ext cx="360515" cy="390525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303964" y="2978505"/>
            <a:ext cx="3214936" cy="70281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教育与城市的互动发展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303964" y="3731395"/>
            <a:ext cx="3214936" cy="1613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189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教育事业的发展与城市的经济发展相互促进，形成了良好的互动关系。
教育为城市提供了人才支持，推动了城市的科技创新和产业升级。
城市的经济发展为教育提供了物质基础，促进了教育资源的优化和教育质量的提高。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918766" y="2030284"/>
            <a:ext cx="698205" cy="698205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72606" y="2184125"/>
            <a:ext cx="390525" cy="390525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60400" y="2978505"/>
            <a:ext cx="3214936" cy="702818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教育资源的优化配置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3731395"/>
            <a:ext cx="3214936" cy="16135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189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岳阳市重视教育事业的发展，不断加大教育投入，优化教育资源配置，提高教育质量。
岳阳拥有多所高等院校和职业技术学校，为社会培养了大量的人才。
岳阳的教育事业不仅提高了当地居民的文化素质，也为城市的经济发展提供了人才支持。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教育事业的发展</a:t>
            </a:r>
            <a:endParaRPr kumimoji="1" lang="zh-CN" altLang="en-US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42F52245-4DF1-7259-7852-ABC526D52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336" y="1890282"/>
            <a:ext cx="4428628" cy="35592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" y="-1"/>
            <a:ext cx="12191999" cy="68702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24794" y="243013"/>
            <a:ext cx="11545864" cy="5381329"/>
          </a:xfrm>
          <a:prstGeom prst="roundRect">
            <a:avLst>
              <a:gd name="adj" fmla="val 2341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blurRad="152400" dist="101600" dir="13500000" algn="br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t="16523" b="16523"/>
          <a:stretch>
            <a:fillRect/>
          </a:stretch>
        </p:blipFill>
        <p:spPr>
          <a:xfrm>
            <a:off x="487249" y="515531"/>
            <a:ext cx="11176660" cy="5201797"/>
          </a:xfrm>
          <a:custGeom>
            <a:avLst/>
            <a:gdLst/>
            <a:ahLst/>
            <a:cxnLst/>
            <a:rect l="l" t="t" r="r" b="b"/>
            <a:pathLst>
              <a:path w="11176000" h="5207000">
                <a:moveTo>
                  <a:pt x="0" y="75374"/>
                </a:moveTo>
                <a:cubicBezTo>
                  <a:pt x="0" y="33746"/>
                  <a:pt x="33746" y="0"/>
                  <a:pt x="75374" y="0"/>
                </a:cubicBezTo>
                <a:lnTo>
                  <a:pt x="11101286" y="0"/>
                </a:lnTo>
                <a:cubicBezTo>
                  <a:pt x="11142914" y="0"/>
                  <a:pt x="11176660" y="33746"/>
                  <a:pt x="11176660" y="75374"/>
                </a:cubicBezTo>
                <a:lnTo>
                  <a:pt x="11176660" y="5126423"/>
                </a:lnTo>
                <a:cubicBezTo>
                  <a:pt x="11176660" y="5168051"/>
                  <a:pt x="11142914" y="5201797"/>
                  <a:pt x="11101286" y="5201797"/>
                </a:cubicBezTo>
                <a:lnTo>
                  <a:pt x="75374" y="5201797"/>
                </a:lnTo>
                <a:cubicBezTo>
                  <a:pt x="33746" y="5201797"/>
                  <a:pt x="0" y="5168051"/>
                  <a:pt x="0" y="5126423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496774" y="526904"/>
            <a:ext cx="11176660" cy="5201797"/>
          </a:xfrm>
          <a:prstGeom prst="roundRect">
            <a:avLst>
              <a:gd name="adj" fmla="val 3080"/>
            </a:avLst>
          </a:prstGeom>
          <a:solidFill>
            <a:schemeClr val="bg1">
              <a:alpha val="8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>
            <a:off x="10911619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6200000">
            <a:off x="10911619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6200000">
            <a:off x="10911619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>
            <a:off x="10911619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>
            <a:off x="10911619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16200000">
            <a:off x="10911619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16200000">
            <a:off x="11012889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16200000">
            <a:off x="11012889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6200000">
            <a:off x="11012889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6200000">
            <a:off x="11012889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>
            <a:off x="11012889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>
            <a:off x="11012889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6200000">
            <a:off x="11114159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6200000">
            <a:off x="11114159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>
            <a:off x="11114159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>
            <a:off x="11114159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16200000">
            <a:off x="11114159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16200000">
            <a:off x="11114159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16200000">
            <a:off x="11215430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16200000">
            <a:off x="11215430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16200000">
            <a:off x="11215430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16200000">
            <a:off x="11215430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16200000">
            <a:off x="11215430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16200000">
            <a:off x="11215430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rot="16200000">
            <a:off x="11316700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rot="16200000">
            <a:off x="11316700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rot="16200000">
            <a:off x="11316700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 rot="16200000">
            <a:off x="11316700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 rot="16200000">
            <a:off x="11316700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rot="16200000">
            <a:off x="11316700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 rot="16200000">
            <a:off x="10810642" y="1214233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rot="16200000">
            <a:off x="10810642" y="111413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rot="16200000">
            <a:off x="10810642" y="1014040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6200000">
            <a:off x="10810642" y="913944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 rot="16200000">
            <a:off x="10810642" y="813847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 rot="16200000">
            <a:off x="10810642" y="713751"/>
            <a:ext cx="64948" cy="649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>
            <a:off x="9200733" y="4797793"/>
            <a:ext cx="2144088" cy="410106"/>
          </a:xfrm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>
            <a:outerShdw blurRad="152400" dist="101600" dir="2700000" algn="tl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89383" tIns="44691" rIns="89383" bIns="44691"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>
            <a:off x="9593398" y="4874105"/>
            <a:ext cx="1493804" cy="2477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6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主讲人</a:t>
            </a:r>
            <a:r>
              <a:rPr kumimoji="1" lang="en-US" altLang="zh-CN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：</a:t>
            </a:r>
            <a:r>
              <a:rPr kumimoji="1" lang="zh-CN" altLang="en-US" sz="16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M"/>
                <a:ea typeface="OPPOSans M"/>
                <a:cs typeface="OPPOSans M"/>
              </a:rPr>
              <a:t>毛灏洋</a:t>
            </a:r>
            <a:endParaRPr kumimoji="1" lang="zh-CN" altLang="en-US" dirty="0"/>
          </a:p>
        </p:txBody>
      </p:sp>
      <p:sp>
        <p:nvSpPr>
          <p:cNvPr id="48" name="标题 1"/>
          <p:cNvSpPr txBox="1"/>
          <p:nvPr/>
        </p:nvSpPr>
        <p:spPr>
          <a:xfrm rot="20150198">
            <a:off x="10804065" y="2025243"/>
            <a:ext cx="620186" cy="620186"/>
          </a:xfrm>
          <a:custGeom>
            <a:avLst/>
            <a:gdLst>
              <a:gd name="connsiteX0" fmla="*/ 506384 w 1312128"/>
              <a:gd name="connsiteY0" fmla="*/ 1293297 h 1312128"/>
              <a:gd name="connsiteX1" fmla="*/ 805745 w 1312128"/>
              <a:gd name="connsiteY1" fmla="*/ 1293297 h 1312128"/>
              <a:gd name="connsiteX2" fmla="*/ 786897 w 1312128"/>
              <a:gd name="connsiteY2" fmla="*/ 1299081 h 1312128"/>
              <a:gd name="connsiteX3" fmla="*/ 656064 w 1312128"/>
              <a:gd name="connsiteY3" fmla="*/ 1312128 h 1312128"/>
              <a:gd name="connsiteX4" fmla="*/ 525232 w 1312128"/>
              <a:gd name="connsiteY4" fmla="*/ 1299081 h 1312128"/>
              <a:gd name="connsiteX5" fmla="*/ 385325 w 1312128"/>
              <a:gd name="connsiteY5" fmla="*/ 1252761 h 1312128"/>
              <a:gd name="connsiteX6" fmla="*/ 926804 w 1312128"/>
              <a:gd name="connsiteY6" fmla="*/ 1252761 h 1312128"/>
              <a:gd name="connsiteX7" fmla="*/ 908884 w 1312128"/>
              <a:gd name="connsiteY7" fmla="*/ 1261643 h 1312128"/>
              <a:gd name="connsiteX8" fmla="*/ 864395 w 1312128"/>
              <a:gd name="connsiteY8" fmla="*/ 1275297 h 1312128"/>
              <a:gd name="connsiteX9" fmla="*/ 447734 w 1312128"/>
              <a:gd name="connsiteY9" fmla="*/ 1275297 h 1312128"/>
              <a:gd name="connsiteX10" fmla="*/ 403245 w 1312128"/>
              <a:gd name="connsiteY10" fmla="*/ 1261643 h 1312128"/>
              <a:gd name="connsiteX11" fmla="*/ 310649 w 1312128"/>
              <a:gd name="connsiteY11" fmla="*/ 1212230 h 1312128"/>
              <a:gd name="connsiteX12" fmla="*/ 1001480 w 1312128"/>
              <a:gd name="connsiteY12" fmla="*/ 1212230 h 1312128"/>
              <a:gd name="connsiteX13" fmla="*/ 984032 w 1312128"/>
              <a:gd name="connsiteY13" fmla="*/ 1224395 h 1312128"/>
              <a:gd name="connsiteX14" fmla="*/ 963119 w 1312128"/>
              <a:gd name="connsiteY14" fmla="*/ 1234761 h 1312128"/>
              <a:gd name="connsiteX15" fmla="*/ 349010 w 1312128"/>
              <a:gd name="connsiteY15" fmla="*/ 1234761 h 1312128"/>
              <a:gd name="connsiteX16" fmla="*/ 328097 w 1312128"/>
              <a:gd name="connsiteY16" fmla="*/ 1224395 h 1312128"/>
              <a:gd name="connsiteX17" fmla="*/ 252517 w 1312128"/>
              <a:gd name="connsiteY17" fmla="*/ 1171699 h 1312128"/>
              <a:gd name="connsiteX18" fmla="*/ 1059611 w 1312128"/>
              <a:gd name="connsiteY18" fmla="*/ 1171699 h 1312128"/>
              <a:gd name="connsiteX19" fmla="*/ 1027296 w 1312128"/>
              <a:gd name="connsiteY19" fmla="*/ 1194230 h 1312128"/>
              <a:gd name="connsiteX20" fmla="*/ 284832 w 1312128"/>
              <a:gd name="connsiteY20" fmla="*/ 1194230 h 1312128"/>
              <a:gd name="connsiteX21" fmla="*/ 208467 w 1312128"/>
              <a:gd name="connsiteY21" fmla="*/ 1131168 h 1312128"/>
              <a:gd name="connsiteX22" fmla="*/ 1103662 w 1312128"/>
              <a:gd name="connsiteY22" fmla="*/ 1131168 h 1312128"/>
              <a:gd name="connsiteX23" fmla="*/ 1082003 w 1312128"/>
              <a:gd name="connsiteY23" fmla="*/ 1153699 h 1312128"/>
              <a:gd name="connsiteX24" fmla="*/ 230126 w 1312128"/>
              <a:gd name="connsiteY24" fmla="*/ 1153699 h 1312128"/>
              <a:gd name="connsiteX25" fmla="*/ 169505 w 1312128"/>
              <a:gd name="connsiteY25" fmla="*/ 1090637 h 1312128"/>
              <a:gd name="connsiteX26" fmla="*/ 1142624 w 1312128"/>
              <a:gd name="connsiteY26" fmla="*/ 1090637 h 1312128"/>
              <a:gd name="connsiteX27" fmla="*/ 1120965 w 1312128"/>
              <a:gd name="connsiteY27" fmla="*/ 1113168 h 1312128"/>
              <a:gd name="connsiteX28" fmla="*/ 191164 w 1312128"/>
              <a:gd name="connsiteY28" fmla="*/ 1113168 h 1312128"/>
              <a:gd name="connsiteX29" fmla="*/ 131884 w 1312128"/>
              <a:gd name="connsiteY29" fmla="*/ 1050106 h 1312128"/>
              <a:gd name="connsiteX30" fmla="*/ 1180245 w 1312128"/>
              <a:gd name="connsiteY30" fmla="*/ 1050106 h 1312128"/>
              <a:gd name="connsiteX31" fmla="*/ 1177182 w 1312128"/>
              <a:gd name="connsiteY31" fmla="*/ 1054688 h 1312128"/>
              <a:gd name="connsiteX32" fmla="*/ 1159927 w 1312128"/>
              <a:gd name="connsiteY32" fmla="*/ 1072637 h 1312128"/>
              <a:gd name="connsiteX33" fmla="*/ 152202 w 1312128"/>
              <a:gd name="connsiteY33" fmla="*/ 1072637 h 1312128"/>
              <a:gd name="connsiteX34" fmla="*/ 134947 w 1312128"/>
              <a:gd name="connsiteY34" fmla="*/ 1054688 h 1312128"/>
              <a:gd name="connsiteX35" fmla="*/ 104784 w 1312128"/>
              <a:gd name="connsiteY35" fmla="*/ 1009575 h 1312128"/>
              <a:gd name="connsiteX36" fmla="*/ 1207345 w 1312128"/>
              <a:gd name="connsiteY36" fmla="*/ 1009575 h 1312128"/>
              <a:gd name="connsiteX37" fmla="*/ 1192280 w 1312128"/>
              <a:gd name="connsiteY37" fmla="*/ 1032106 h 1312128"/>
              <a:gd name="connsiteX38" fmla="*/ 119849 w 1312128"/>
              <a:gd name="connsiteY38" fmla="*/ 1032106 h 1312128"/>
              <a:gd name="connsiteX39" fmla="*/ 80517 w 1312128"/>
              <a:gd name="connsiteY39" fmla="*/ 969044 h 1312128"/>
              <a:gd name="connsiteX40" fmla="*/ 1231612 w 1312128"/>
              <a:gd name="connsiteY40" fmla="*/ 969044 h 1312128"/>
              <a:gd name="connsiteX41" fmla="*/ 1224217 w 1312128"/>
              <a:gd name="connsiteY41" fmla="*/ 984340 h 1312128"/>
              <a:gd name="connsiteX42" fmla="*/ 1219380 w 1312128"/>
              <a:gd name="connsiteY42" fmla="*/ 991575 h 1312128"/>
              <a:gd name="connsiteX43" fmla="*/ 92749 w 1312128"/>
              <a:gd name="connsiteY43" fmla="*/ 991575 h 1312128"/>
              <a:gd name="connsiteX44" fmla="*/ 87911 w 1312128"/>
              <a:gd name="connsiteY44" fmla="*/ 984340 h 1312128"/>
              <a:gd name="connsiteX45" fmla="*/ 60922 w 1312128"/>
              <a:gd name="connsiteY45" fmla="*/ 928513 h 1312128"/>
              <a:gd name="connsiteX46" fmla="*/ 1251206 w 1312128"/>
              <a:gd name="connsiteY46" fmla="*/ 928513 h 1312128"/>
              <a:gd name="connsiteX47" fmla="*/ 1240314 w 1312128"/>
              <a:gd name="connsiteY47" fmla="*/ 951044 h 1312128"/>
              <a:gd name="connsiteX48" fmla="*/ 71815 w 1312128"/>
              <a:gd name="connsiteY48" fmla="*/ 951044 h 1312128"/>
              <a:gd name="connsiteX49" fmla="*/ 42940 w 1312128"/>
              <a:gd name="connsiteY49" fmla="*/ 887982 h 1312128"/>
              <a:gd name="connsiteX50" fmla="*/ 1269189 w 1312128"/>
              <a:gd name="connsiteY50" fmla="*/ 887982 h 1312128"/>
              <a:gd name="connsiteX51" fmla="*/ 1266621 w 1312128"/>
              <a:gd name="connsiteY51" fmla="*/ 896626 h 1312128"/>
              <a:gd name="connsiteX52" fmla="*/ 1259908 w 1312128"/>
              <a:gd name="connsiteY52" fmla="*/ 910513 h 1312128"/>
              <a:gd name="connsiteX53" fmla="*/ 52221 w 1312128"/>
              <a:gd name="connsiteY53" fmla="*/ 910513 h 1312128"/>
              <a:gd name="connsiteX54" fmla="*/ 45507 w 1312128"/>
              <a:gd name="connsiteY54" fmla="*/ 896626 h 1312128"/>
              <a:gd name="connsiteX55" fmla="*/ 30902 w 1312128"/>
              <a:gd name="connsiteY55" fmla="*/ 847451 h 1312128"/>
              <a:gd name="connsiteX56" fmla="*/ 1281226 w 1312128"/>
              <a:gd name="connsiteY56" fmla="*/ 847451 h 1312128"/>
              <a:gd name="connsiteX57" fmla="*/ 1274535 w 1312128"/>
              <a:gd name="connsiteY57" fmla="*/ 869982 h 1312128"/>
              <a:gd name="connsiteX58" fmla="*/ 37594 w 1312128"/>
              <a:gd name="connsiteY58" fmla="*/ 869982 h 1312128"/>
              <a:gd name="connsiteX59" fmla="*/ 18864 w 1312128"/>
              <a:gd name="connsiteY59" fmla="*/ 806920 h 1312128"/>
              <a:gd name="connsiteX60" fmla="*/ 1293264 w 1312128"/>
              <a:gd name="connsiteY60" fmla="*/ 806920 h 1312128"/>
              <a:gd name="connsiteX61" fmla="*/ 1286572 w 1312128"/>
              <a:gd name="connsiteY61" fmla="*/ 829451 h 1312128"/>
              <a:gd name="connsiteX62" fmla="*/ 25556 w 1312128"/>
              <a:gd name="connsiteY62" fmla="*/ 829451 h 1312128"/>
              <a:gd name="connsiteX63" fmla="*/ 11122 w 1312128"/>
              <a:gd name="connsiteY63" fmla="*/ 766389 h 1312128"/>
              <a:gd name="connsiteX64" fmla="*/ 1301006 w 1312128"/>
              <a:gd name="connsiteY64" fmla="*/ 766389 h 1312128"/>
              <a:gd name="connsiteX65" fmla="*/ 1298799 w 1312128"/>
              <a:gd name="connsiteY65" fmla="*/ 788284 h 1312128"/>
              <a:gd name="connsiteX66" fmla="*/ 1298610 w 1312128"/>
              <a:gd name="connsiteY66" fmla="*/ 788920 h 1312128"/>
              <a:gd name="connsiteX67" fmla="*/ 13518 w 1312128"/>
              <a:gd name="connsiteY67" fmla="*/ 788920 h 1312128"/>
              <a:gd name="connsiteX68" fmla="*/ 13329 w 1312128"/>
              <a:gd name="connsiteY68" fmla="*/ 788284 h 1312128"/>
              <a:gd name="connsiteX69" fmla="*/ 7036 w 1312128"/>
              <a:gd name="connsiteY69" fmla="*/ 725858 h 1312128"/>
              <a:gd name="connsiteX70" fmla="*/ 1305092 w 1312128"/>
              <a:gd name="connsiteY70" fmla="*/ 725858 h 1312128"/>
              <a:gd name="connsiteX71" fmla="*/ 1302821 w 1312128"/>
              <a:gd name="connsiteY71" fmla="*/ 748389 h 1312128"/>
              <a:gd name="connsiteX72" fmla="*/ 9307 w 1312128"/>
              <a:gd name="connsiteY72" fmla="*/ 748389 h 1312128"/>
              <a:gd name="connsiteX73" fmla="*/ 2950 w 1312128"/>
              <a:gd name="connsiteY73" fmla="*/ 685327 h 1312128"/>
              <a:gd name="connsiteX74" fmla="*/ 1309178 w 1312128"/>
              <a:gd name="connsiteY74" fmla="*/ 685327 h 1312128"/>
              <a:gd name="connsiteX75" fmla="*/ 1306907 w 1312128"/>
              <a:gd name="connsiteY75" fmla="*/ 707858 h 1312128"/>
              <a:gd name="connsiteX76" fmla="*/ 5221 w 1312128"/>
              <a:gd name="connsiteY76" fmla="*/ 707858 h 1312128"/>
              <a:gd name="connsiteX77" fmla="*/ 1101 w 1312128"/>
              <a:gd name="connsiteY77" fmla="*/ 644796 h 1312128"/>
              <a:gd name="connsiteX78" fmla="*/ 1311028 w 1312128"/>
              <a:gd name="connsiteY78" fmla="*/ 644796 h 1312128"/>
              <a:gd name="connsiteX79" fmla="*/ 1312128 w 1312128"/>
              <a:gd name="connsiteY79" fmla="*/ 656064 h 1312128"/>
              <a:gd name="connsiteX80" fmla="*/ 1310993 w 1312128"/>
              <a:gd name="connsiteY80" fmla="*/ 667327 h 1312128"/>
              <a:gd name="connsiteX81" fmla="*/ 1136 w 1312128"/>
              <a:gd name="connsiteY81" fmla="*/ 667327 h 1312128"/>
              <a:gd name="connsiteX82" fmla="*/ 0 w 1312128"/>
              <a:gd name="connsiteY82" fmla="*/ 656064 h 1312128"/>
              <a:gd name="connsiteX83" fmla="*/ 5060 w 1312128"/>
              <a:gd name="connsiteY83" fmla="*/ 604265 h 1312128"/>
              <a:gd name="connsiteX84" fmla="*/ 1307068 w 1312128"/>
              <a:gd name="connsiteY84" fmla="*/ 604265 h 1312128"/>
              <a:gd name="connsiteX85" fmla="*/ 1309269 w 1312128"/>
              <a:gd name="connsiteY85" fmla="*/ 626796 h 1312128"/>
              <a:gd name="connsiteX86" fmla="*/ 2859 w 1312128"/>
              <a:gd name="connsiteY86" fmla="*/ 626796 h 1312128"/>
              <a:gd name="connsiteX87" fmla="*/ 9020 w 1312128"/>
              <a:gd name="connsiteY87" fmla="*/ 563734 h 1312128"/>
              <a:gd name="connsiteX88" fmla="*/ 1303109 w 1312128"/>
              <a:gd name="connsiteY88" fmla="*/ 563734 h 1312128"/>
              <a:gd name="connsiteX89" fmla="*/ 1305310 w 1312128"/>
              <a:gd name="connsiteY89" fmla="*/ 586265 h 1312128"/>
              <a:gd name="connsiteX90" fmla="*/ 6819 w 1312128"/>
              <a:gd name="connsiteY90" fmla="*/ 586265 h 1312128"/>
              <a:gd name="connsiteX91" fmla="*/ 13915 w 1312128"/>
              <a:gd name="connsiteY91" fmla="*/ 523203 h 1312128"/>
              <a:gd name="connsiteX92" fmla="*/ 1298213 w 1312128"/>
              <a:gd name="connsiteY92" fmla="*/ 523203 h 1312128"/>
              <a:gd name="connsiteX93" fmla="*/ 1299600 w 1312128"/>
              <a:gd name="connsiteY93" fmla="*/ 527821 h 1312128"/>
              <a:gd name="connsiteX94" fmla="*/ 1301350 w 1312128"/>
              <a:gd name="connsiteY94" fmla="*/ 545734 h 1312128"/>
              <a:gd name="connsiteX95" fmla="*/ 10778 w 1312128"/>
              <a:gd name="connsiteY95" fmla="*/ 545734 h 1312128"/>
              <a:gd name="connsiteX96" fmla="*/ 12528 w 1312128"/>
              <a:gd name="connsiteY96" fmla="*/ 527821 h 1312128"/>
              <a:gd name="connsiteX97" fmla="*/ 26089 w 1312128"/>
              <a:gd name="connsiteY97" fmla="*/ 482672 h 1312128"/>
              <a:gd name="connsiteX98" fmla="*/ 1286039 w 1312128"/>
              <a:gd name="connsiteY98" fmla="*/ 482672 h 1312128"/>
              <a:gd name="connsiteX99" fmla="*/ 1292807 w 1312128"/>
              <a:gd name="connsiteY99" fmla="*/ 505203 h 1312128"/>
              <a:gd name="connsiteX100" fmla="*/ 19322 w 1312128"/>
              <a:gd name="connsiteY100" fmla="*/ 505203 h 1312128"/>
              <a:gd name="connsiteX101" fmla="*/ 38263 w 1312128"/>
              <a:gd name="connsiteY101" fmla="*/ 442141 h 1312128"/>
              <a:gd name="connsiteX102" fmla="*/ 1273866 w 1312128"/>
              <a:gd name="connsiteY102" fmla="*/ 442141 h 1312128"/>
              <a:gd name="connsiteX103" fmla="*/ 1280633 w 1312128"/>
              <a:gd name="connsiteY103" fmla="*/ 464672 h 1312128"/>
              <a:gd name="connsiteX104" fmla="*/ 31496 w 1312128"/>
              <a:gd name="connsiteY104" fmla="*/ 464672 h 1312128"/>
              <a:gd name="connsiteX105" fmla="*/ 51615 w 1312128"/>
              <a:gd name="connsiteY105" fmla="*/ 401610 h 1312128"/>
              <a:gd name="connsiteX106" fmla="*/ 1260513 w 1312128"/>
              <a:gd name="connsiteY106" fmla="*/ 401610 h 1312128"/>
              <a:gd name="connsiteX107" fmla="*/ 1263617 w 1312128"/>
              <a:gd name="connsiteY107" fmla="*/ 408018 h 1312128"/>
              <a:gd name="connsiteX108" fmla="*/ 1268459 w 1312128"/>
              <a:gd name="connsiteY108" fmla="*/ 424141 h 1312128"/>
              <a:gd name="connsiteX109" fmla="*/ 43669 w 1312128"/>
              <a:gd name="connsiteY109" fmla="*/ 424141 h 1312128"/>
              <a:gd name="connsiteX110" fmla="*/ 48512 w 1312128"/>
              <a:gd name="connsiteY110" fmla="*/ 408018 h 1312128"/>
              <a:gd name="connsiteX111" fmla="*/ 71243 w 1312128"/>
              <a:gd name="connsiteY111" fmla="*/ 361079 h 1312128"/>
              <a:gd name="connsiteX112" fmla="*/ 1240885 w 1312128"/>
              <a:gd name="connsiteY112" fmla="*/ 361079 h 1312128"/>
              <a:gd name="connsiteX113" fmla="*/ 1251796 w 1312128"/>
              <a:gd name="connsiteY113" fmla="*/ 383610 h 1312128"/>
              <a:gd name="connsiteX114" fmla="*/ 60332 w 1312128"/>
              <a:gd name="connsiteY114" fmla="*/ 383610 h 1312128"/>
              <a:gd name="connsiteX115" fmla="*/ 93502 w 1312128"/>
              <a:gd name="connsiteY115" fmla="*/ 320548 h 1312128"/>
              <a:gd name="connsiteX116" fmla="*/ 1218627 w 1312128"/>
              <a:gd name="connsiteY116" fmla="*/ 320548 h 1312128"/>
              <a:gd name="connsiteX117" fmla="*/ 1227782 w 1312128"/>
              <a:gd name="connsiteY117" fmla="*/ 334023 h 1312128"/>
              <a:gd name="connsiteX118" fmla="*/ 1232168 w 1312128"/>
              <a:gd name="connsiteY118" fmla="*/ 343079 h 1312128"/>
              <a:gd name="connsiteX119" fmla="*/ 79961 w 1312128"/>
              <a:gd name="connsiteY119" fmla="*/ 343079 h 1312128"/>
              <a:gd name="connsiteX120" fmla="*/ 84346 w 1312128"/>
              <a:gd name="connsiteY120" fmla="*/ 334023 h 1312128"/>
              <a:gd name="connsiteX121" fmla="*/ 121040 w 1312128"/>
              <a:gd name="connsiteY121" fmla="*/ 280017 h 1312128"/>
              <a:gd name="connsiteX122" fmla="*/ 1191088 w 1312128"/>
              <a:gd name="connsiteY122" fmla="*/ 280017 h 1312128"/>
              <a:gd name="connsiteX123" fmla="*/ 1206397 w 1312128"/>
              <a:gd name="connsiteY123" fmla="*/ 302548 h 1312128"/>
              <a:gd name="connsiteX124" fmla="*/ 105732 w 1312128"/>
              <a:gd name="connsiteY124" fmla="*/ 302548 h 1312128"/>
              <a:gd name="connsiteX125" fmla="*/ 150088 w 1312128"/>
              <a:gd name="connsiteY125" fmla="*/ 239486 h 1312128"/>
              <a:gd name="connsiteX126" fmla="*/ 1162041 w 1312128"/>
              <a:gd name="connsiteY126" fmla="*/ 239486 h 1312128"/>
              <a:gd name="connsiteX127" fmla="*/ 1166675 w 1312128"/>
              <a:gd name="connsiteY127" fmla="*/ 244086 h 1312128"/>
              <a:gd name="connsiteX128" fmla="*/ 1178858 w 1312128"/>
              <a:gd name="connsiteY128" fmla="*/ 262017 h 1312128"/>
              <a:gd name="connsiteX129" fmla="*/ 133270 w 1312128"/>
              <a:gd name="connsiteY129" fmla="*/ 262017 h 1312128"/>
              <a:gd name="connsiteX130" fmla="*/ 145454 w 1312128"/>
              <a:gd name="connsiteY130" fmla="*/ 244086 h 1312128"/>
              <a:gd name="connsiteX131" fmla="*/ 190923 w 1312128"/>
              <a:gd name="connsiteY131" fmla="*/ 198955 h 1312128"/>
              <a:gd name="connsiteX132" fmla="*/ 1121206 w 1312128"/>
              <a:gd name="connsiteY132" fmla="*/ 198955 h 1312128"/>
              <a:gd name="connsiteX133" fmla="*/ 1143906 w 1312128"/>
              <a:gd name="connsiteY133" fmla="*/ 221486 h 1312128"/>
              <a:gd name="connsiteX134" fmla="*/ 168223 w 1312128"/>
              <a:gd name="connsiteY134" fmla="*/ 221486 h 1312128"/>
              <a:gd name="connsiteX135" fmla="*/ 231757 w 1312128"/>
              <a:gd name="connsiteY135" fmla="*/ 158424 h 1312128"/>
              <a:gd name="connsiteX136" fmla="*/ 1080371 w 1312128"/>
              <a:gd name="connsiteY136" fmla="*/ 158424 h 1312128"/>
              <a:gd name="connsiteX137" fmla="*/ 1103071 w 1312128"/>
              <a:gd name="connsiteY137" fmla="*/ 180955 h 1312128"/>
              <a:gd name="connsiteX138" fmla="*/ 209057 w 1312128"/>
              <a:gd name="connsiteY138" fmla="*/ 180955 h 1312128"/>
              <a:gd name="connsiteX139" fmla="*/ 283023 w 1312128"/>
              <a:gd name="connsiteY139" fmla="*/ 117893 h 1312128"/>
              <a:gd name="connsiteX140" fmla="*/ 1029105 w 1312128"/>
              <a:gd name="connsiteY140" fmla="*/ 117893 h 1312128"/>
              <a:gd name="connsiteX141" fmla="*/ 1061406 w 1312128"/>
              <a:gd name="connsiteY141" fmla="*/ 140424 h 1312128"/>
              <a:gd name="connsiteX142" fmla="*/ 250723 w 1312128"/>
              <a:gd name="connsiteY142" fmla="*/ 140424 h 1312128"/>
              <a:gd name="connsiteX143" fmla="*/ 350287 w 1312128"/>
              <a:gd name="connsiteY143" fmla="*/ 77362 h 1312128"/>
              <a:gd name="connsiteX144" fmla="*/ 961841 w 1312128"/>
              <a:gd name="connsiteY144" fmla="*/ 77362 h 1312128"/>
              <a:gd name="connsiteX145" fmla="*/ 996257 w 1312128"/>
              <a:gd name="connsiteY145" fmla="*/ 94981 h 1312128"/>
              <a:gd name="connsiteX146" fmla="*/ 1003300 w 1312128"/>
              <a:gd name="connsiteY146" fmla="*/ 99893 h 1312128"/>
              <a:gd name="connsiteX147" fmla="*/ 308829 w 1312128"/>
              <a:gd name="connsiteY147" fmla="*/ 99893 h 1312128"/>
              <a:gd name="connsiteX148" fmla="*/ 315871 w 1312128"/>
              <a:gd name="connsiteY148" fmla="*/ 94981 h 1312128"/>
              <a:gd name="connsiteX149" fmla="*/ 448133 w 1312128"/>
              <a:gd name="connsiteY149" fmla="*/ 36831 h 1312128"/>
              <a:gd name="connsiteX150" fmla="*/ 863995 w 1312128"/>
              <a:gd name="connsiteY150" fmla="*/ 36831 h 1312128"/>
              <a:gd name="connsiteX151" fmla="*/ 911434 w 1312128"/>
              <a:gd name="connsiteY151" fmla="*/ 51557 h 1312128"/>
              <a:gd name="connsiteX152" fmla="*/ 926680 w 1312128"/>
              <a:gd name="connsiteY152" fmla="*/ 59362 h 1312128"/>
              <a:gd name="connsiteX153" fmla="*/ 385448 w 1312128"/>
              <a:gd name="connsiteY153" fmla="*/ 59362 h 1312128"/>
              <a:gd name="connsiteX154" fmla="*/ 400695 w 1312128"/>
              <a:gd name="connsiteY154" fmla="*/ 51557 h 1312128"/>
              <a:gd name="connsiteX155" fmla="*/ 656064 w 1312128"/>
              <a:gd name="connsiteY155" fmla="*/ 0 h 1312128"/>
              <a:gd name="connsiteX156" fmla="*/ 788284 w 1312128"/>
              <a:gd name="connsiteY156" fmla="*/ 13329 h 1312128"/>
              <a:gd name="connsiteX157" fmla="*/ 806009 w 1312128"/>
              <a:gd name="connsiteY157" fmla="*/ 18831 h 1312128"/>
              <a:gd name="connsiteX158" fmla="*/ 506120 w 1312128"/>
              <a:gd name="connsiteY158" fmla="*/ 18831 h 1312128"/>
              <a:gd name="connsiteX159" fmla="*/ 523845 w 1312128"/>
              <a:gd name="connsiteY159" fmla="*/ 13329 h 1312128"/>
              <a:gd name="connsiteX160" fmla="*/ 656064 w 1312128"/>
              <a:gd name="connsiteY160" fmla="*/ 0 h 1312128"/>
            </a:gdLst>
            <a:ahLst/>
            <a:cxnLst/>
            <a:rect l="l" t="t" r="r" b="b"/>
            <a:pathLst>
              <a:path w="1312128" h="1312128">
                <a:moveTo>
                  <a:pt x="506384" y="1293297"/>
                </a:moveTo>
                <a:lnTo>
                  <a:pt x="805745" y="1293297"/>
                </a:lnTo>
                <a:lnTo>
                  <a:pt x="786897" y="1299081"/>
                </a:lnTo>
                <a:cubicBezTo>
                  <a:pt x="744619" y="1307637"/>
                  <a:pt x="700866" y="1312128"/>
                  <a:pt x="656064" y="1312128"/>
                </a:cubicBezTo>
                <a:cubicBezTo>
                  <a:pt x="611263" y="1312128"/>
                  <a:pt x="567510" y="1307637"/>
                  <a:pt x="525232" y="1299081"/>
                </a:cubicBezTo>
                <a:close/>
                <a:moveTo>
                  <a:pt x="385325" y="1252761"/>
                </a:moveTo>
                <a:lnTo>
                  <a:pt x="926804" y="1252761"/>
                </a:lnTo>
                <a:lnTo>
                  <a:pt x="908884" y="1261643"/>
                </a:lnTo>
                <a:lnTo>
                  <a:pt x="864395" y="1275297"/>
                </a:lnTo>
                <a:lnTo>
                  <a:pt x="447734" y="1275297"/>
                </a:lnTo>
                <a:lnTo>
                  <a:pt x="403245" y="1261643"/>
                </a:lnTo>
                <a:close/>
                <a:moveTo>
                  <a:pt x="310649" y="1212230"/>
                </a:moveTo>
                <a:lnTo>
                  <a:pt x="1001480" y="1212230"/>
                </a:lnTo>
                <a:lnTo>
                  <a:pt x="984032" y="1224395"/>
                </a:lnTo>
                <a:lnTo>
                  <a:pt x="963119" y="1234761"/>
                </a:lnTo>
                <a:lnTo>
                  <a:pt x="349010" y="1234761"/>
                </a:lnTo>
                <a:lnTo>
                  <a:pt x="328097" y="1224395"/>
                </a:lnTo>
                <a:close/>
                <a:moveTo>
                  <a:pt x="252517" y="1171699"/>
                </a:moveTo>
                <a:lnTo>
                  <a:pt x="1059611" y="1171699"/>
                </a:lnTo>
                <a:lnTo>
                  <a:pt x="1027296" y="1194230"/>
                </a:lnTo>
                <a:lnTo>
                  <a:pt x="284832" y="1194230"/>
                </a:lnTo>
                <a:close/>
                <a:moveTo>
                  <a:pt x="208467" y="1131168"/>
                </a:moveTo>
                <a:lnTo>
                  <a:pt x="1103662" y="1131168"/>
                </a:lnTo>
                <a:lnTo>
                  <a:pt x="1082003" y="1153699"/>
                </a:lnTo>
                <a:lnTo>
                  <a:pt x="230126" y="1153699"/>
                </a:lnTo>
                <a:close/>
                <a:moveTo>
                  <a:pt x="169505" y="1090637"/>
                </a:moveTo>
                <a:lnTo>
                  <a:pt x="1142624" y="1090637"/>
                </a:lnTo>
                <a:lnTo>
                  <a:pt x="1120965" y="1113168"/>
                </a:lnTo>
                <a:lnTo>
                  <a:pt x="191164" y="1113168"/>
                </a:lnTo>
                <a:close/>
                <a:moveTo>
                  <a:pt x="131884" y="1050106"/>
                </a:moveTo>
                <a:lnTo>
                  <a:pt x="1180245" y="1050106"/>
                </a:lnTo>
                <a:lnTo>
                  <a:pt x="1177182" y="1054688"/>
                </a:lnTo>
                <a:lnTo>
                  <a:pt x="1159927" y="1072637"/>
                </a:lnTo>
                <a:lnTo>
                  <a:pt x="152202" y="1072637"/>
                </a:lnTo>
                <a:lnTo>
                  <a:pt x="134947" y="1054688"/>
                </a:lnTo>
                <a:close/>
                <a:moveTo>
                  <a:pt x="104784" y="1009575"/>
                </a:moveTo>
                <a:lnTo>
                  <a:pt x="1207345" y="1009575"/>
                </a:lnTo>
                <a:lnTo>
                  <a:pt x="1192280" y="1032106"/>
                </a:lnTo>
                <a:lnTo>
                  <a:pt x="119849" y="1032106"/>
                </a:lnTo>
                <a:close/>
                <a:moveTo>
                  <a:pt x="80517" y="969044"/>
                </a:moveTo>
                <a:lnTo>
                  <a:pt x="1231612" y="969044"/>
                </a:lnTo>
                <a:lnTo>
                  <a:pt x="1224217" y="984340"/>
                </a:lnTo>
                <a:lnTo>
                  <a:pt x="1219380" y="991575"/>
                </a:lnTo>
                <a:lnTo>
                  <a:pt x="92749" y="991575"/>
                </a:lnTo>
                <a:lnTo>
                  <a:pt x="87911" y="984340"/>
                </a:lnTo>
                <a:close/>
                <a:moveTo>
                  <a:pt x="60922" y="928513"/>
                </a:moveTo>
                <a:lnTo>
                  <a:pt x="1251206" y="928513"/>
                </a:lnTo>
                <a:lnTo>
                  <a:pt x="1240314" y="951044"/>
                </a:lnTo>
                <a:lnTo>
                  <a:pt x="71815" y="951044"/>
                </a:lnTo>
                <a:close/>
                <a:moveTo>
                  <a:pt x="42940" y="887982"/>
                </a:moveTo>
                <a:lnTo>
                  <a:pt x="1269189" y="887982"/>
                </a:lnTo>
                <a:lnTo>
                  <a:pt x="1266621" y="896626"/>
                </a:lnTo>
                <a:lnTo>
                  <a:pt x="1259908" y="910513"/>
                </a:lnTo>
                <a:lnTo>
                  <a:pt x="52221" y="910513"/>
                </a:lnTo>
                <a:lnTo>
                  <a:pt x="45507" y="896626"/>
                </a:lnTo>
                <a:close/>
                <a:moveTo>
                  <a:pt x="30902" y="847451"/>
                </a:moveTo>
                <a:lnTo>
                  <a:pt x="1281226" y="847451"/>
                </a:lnTo>
                <a:lnTo>
                  <a:pt x="1274535" y="869982"/>
                </a:lnTo>
                <a:lnTo>
                  <a:pt x="37594" y="869982"/>
                </a:lnTo>
                <a:close/>
                <a:moveTo>
                  <a:pt x="18864" y="806920"/>
                </a:moveTo>
                <a:lnTo>
                  <a:pt x="1293264" y="806920"/>
                </a:lnTo>
                <a:lnTo>
                  <a:pt x="1286572" y="829451"/>
                </a:lnTo>
                <a:lnTo>
                  <a:pt x="25556" y="829451"/>
                </a:lnTo>
                <a:close/>
                <a:moveTo>
                  <a:pt x="11122" y="766389"/>
                </a:moveTo>
                <a:lnTo>
                  <a:pt x="1301006" y="766389"/>
                </a:lnTo>
                <a:lnTo>
                  <a:pt x="1298799" y="788284"/>
                </a:lnTo>
                <a:lnTo>
                  <a:pt x="1298610" y="788920"/>
                </a:lnTo>
                <a:lnTo>
                  <a:pt x="13518" y="788920"/>
                </a:lnTo>
                <a:lnTo>
                  <a:pt x="13329" y="788284"/>
                </a:lnTo>
                <a:close/>
                <a:moveTo>
                  <a:pt x="7036" y="725858"/>
                </a:moveTo>
                <a:lnTo>
                  <a:pt x="1305092" y="725858"/>
                </a:lnTo>
                <a:lnTo>
                  <a:pt x="1302821" y="748389"/>
                </a:lnTo>
                <a:lnTo>
                  <a:pt x="9307" y="748389"/>
                </a:lnTo>
                <a:close/>
                <a:moveTo>
                  <a:pt x="2950" y="685327"/>
                </a:moveTo>
                <a:lnTo>
                  <a:pt x="1309178" y="685327"/>
                </a:lnTo>
                <a:lnTo>
                  <a:pt x="1306907" y="707858"/>
                </a:lnTo>
                <a:lnTo>
                  <a:pt x="5221" y="707858"/>
                </a:lnTo>
                <a:close/>
                <a:moveTo>
                  <a:pt x="1101" y="644796"/>
                </a:moveTo>
                <a:lnTo>
                  <a:pt x="1311028" y="644796"/>
                </a:lnTo>
                <a:lnTo>
                  <a:pt x="1312128" y="656064"/>
                </a:lnTo>
                <a:lnTo>
                  <a:pt x="1310993" y="667327"/>
                </a:lnTo>
                <a:lnTo>
                  <a:pt x="1136" y="667327"/>
                </a:lnTo>
                <a:lnTo>
                  <a:pt x="0" y="656064"/>
                </a:lnTo>
                <a:close/>
                <a:moveTo>
                  <a:pt x="5060" y="604265"/>
                </a:moveTo>
                <a:lnTo>
                  <a:pt x="1307068" y="604265"/>
                </a:lnTo>
                <a:lnTo>
                  <a:pt x="1309269" y="626796"/>
                </a:lnTo>
                <a:lnTo>
                  <a:pt x="2859" y="626796"/>
                </a:lnTo>
                <a:close/>
                <a:moveTo>
                  <a:pt x="9020" y="563734"/>
                </a:moveTo>
                <a:lnTo>
                  <a:pt x="1303109" y="563734"/>
                </a:lnTo>
                <a:lnTo>
                  <a:pt x="1305310" y="586265"/>
                </a:lnTo>
                <a:lnTo>
                  <a:pt x="6819" y="586265"/>
                </a:lnTo>
                <a:close/>
                <a:moveTo>
                  <a:pt x="13915" y="523203"/>
                </a:moveTo>
                <a:lnTo>
                  <a:pt x="1298213" y="523203"/>
                </a:lnTo>
                <a:lnTo>
                  <a:pt x="1299600" y="527821"/>
                </a:lnTo>
                <a:lnTo>
                  <a:pt x="1301350" y="545734"/>
                </a:lnTo>
                <a:lnTo>
                  <a:pt x="10778" y="545734"/>
                </a:lnTo>
                <a:lnTo>
                  <a:pt x="12528" y="527821"/>
                </a:lnTo>
                <a:close/>
                <a:moveTo>
                  <a:pt x="26089" y="482672"/>
                </a:moveTo>
                <a:lnTo>
                  <a:pt x="1286039" y="482672"/>
                </a:lnTo>
                <a:lnTo>
                  <a:pt x="1292807" y="505203"/>
                </a:lnTo>
                <a:lnTo>
                  <a:pt x="19322" y="505203"/>
                </a:lnTo>
                <a:close/>
                <a:moveTo>
                  <a:pt x="38263" y="442141"/>
                </a:moveTo>
                <a:lnTo>
                  <a:pt x="1273866" y="442141"/>
                </a:lnTo>
                <a:lnTo>
                  <a:pt x="1280633" y="464672"/>
                </a:lnTo>
                <a:lnTo>
                  <a:pt x="31496" y="464672"/>
                </a:lnTo>
                <a:close/>
                <a:moveTo>
                  <a:pt x="51615" y="401610"/>
                </a:moveTo>
                <a:lnTo>
                  <a:pt x="1260513" y="401610"/>
                </a:lnTo>
                <a:lnTo>
                  <a:pt x="1263617" y="408018"/>
                </a:lnTo>
                <a:lnTo>
                  <a:pt x="1268459" y="424141"/>
                </a:lnTo>
                <a:lnTo>
                  <a:pt x="43669" y="424141"/>
                </a:lnTo>
                <a:lnTo>
                  <a:pt x="48512" y="408018"/>
                </a:lnTo>
                <a:close/>
                <a:moveTo>
                  <a:pt x="71243" y="361079"/>
                </a:moveTo>
                <a:lnTo>
                  <a:pt x="1240885" y="361079"/>
                </a:lnTo>
                <a:lnTo>
                  <a:pt x="1251796" y="383610"/>
                </a:lnTo>
                <a:lnTo>
                  <a:pt x="60332" y="383610"/>
                </a:lnTo>
                <a:close/>
                <a:moveTo>
                  <a:pt x="93502" y="320548"/>
                </a:moveTo>
                <a:lnTo>
                  <a:pt x="1218627" y="320548"/>
                </a:lnTo>
                <a:lnTo>
                  <a:pt x="1227782" y="334023"/>
                </a:lnTo>
                <a:lnTo>
                  <a:pt x="1232168" y="343079"/>
                </a:lnTo>
                <a:lnTo>
                  <a:pt x="79961" y="343079"/>
                </a:lnTo>
                <a:lnTo>
                  <a:pt x="84346" y="334023"/>
                </a:lnTo>
                <a:close/>
                <a:moveTo>
                  <a:pt x="121040" y="280017"/>
                </a:moveTo>
                <a:lnTo>
                  <a:pt x="1191088" y="280017"/>
                </a:lnTo>
                <a:lnTo>
                  <a:pt x="1206397" y="302548"/>
                </a:lnTo>
                <a:lnTo>
                  <a:pt x="105732" y="302548"/>
                </a:lnTo>
                <a:close/>
                <a:moveTo>
                  <a:pt x="150088" y="239486"/>
                </a:moveTo>
                <a:lnTo>
                  <a:pt x="1162041" y="239486"/>
                </a:lnTo>
                <a:lnTo>
                  <a:pt x="1166675" y="244086"/>
                </a:lnTo>
                <a:lnTo>
                  <a:pt x="1178858" y="262017"/>
                </a:lnTo>
                <a:lnTo>
                  <a:pt x="133270" y="262017"/>
                </a:lnTo>
                <a:lnTo>
                  <a:pt x="145454" y="244086"/>
                </a:lnTo>
                <a:close/>
                <a:moveTo>
                  <a:pt x="190923" y="198955"/>
                </a:moveTo>
                <a:lnTo>
                  <a:pt x="1121206" y="198955"/>
                </a:lnTo>
                <a:lnTo>
                  <a:pt x="1143906" y="221486"/>
                </a:lnTo>
                <a:lnTo>
                  <a:pt x="168223" y="221486"/>
                </a:lnTo>
                <a:close/>
                <a:moveTo>
                  <a:pt x="231757" y="158424"/>
                </a:moveTo>
                <a:lnTo>
                  <a:pt x="1080371" y="158424"/>
                </a:lnTo>
                <a:lnTo>
                  <a:pt x="1103071" y="180955"/>
                </a:lnTo>
                <a:lnTo>
                  <a:pt x="209057" y="180955"/>
                </a:lnTo>
                <a:close/>
                <a:moveTo>
                  <a:pt x="283023" y="117893"/>
                </a:moveTo>
                <a:lnTo>
                  <a:pt x="1029105" y="117893"/>
                </a:lnTo>
                <a:lnTo>
                  <a:pt x="1061406" y="140424"/>
                </a:lnTo>
                <a:lnTo>
                  <a:pt x="250723" y="140424"/>
                </a:lnTo>
                <a:close/>
                <a:moveTo>
                  <a:pt x="350287" y="77362"/>
                </a:moveTo>
                <a:lnTo>
                  <a:pt x="961841" y="77362"/>
                </a:lnTo>
                <a:lnTo>
                  <a:pt x="996257" y="94981"/>
                </a:lnTo>
                <a:lnTo>
                  <a:pt x="1003300" y="99893"/>
                </a:lnTo>
                <a:lnTo>
                  <a:pt x="308829" y="99893"/>
                </a:lnTo>
                <a:lnTo>
                  <a:pt x="315871" y="94981"/>
                </a:lnTo>
                <a:close/>
                <a:moveTo>
                  <a:pt x="448133" y="36831"/>
                </a:moveTo>
                <a:lnTo>
                  <a:pt x="863995" y="36831"/>
                </a:lnTo>
                <a:lnTo>
                  <a:pt x="911434" y="51557"/>
                </a:lnTo>
                <a:lnTo>
                  <a:pt x="926680" y="59362"/>
                </a:lnTo>
                <a:lnTo>
                  <a:pt x="385448" y="59362"/>
                </a:lnTo>
                <a:lnTo>
                  <a:pt x="400695" y="51557"/>
                </a:lnTo>
                <a:close/>
                <a:moveTo>
                  <a:pt x="656064" y="0"/>
                </a:moveTo>
                <a:cubicBezTo>
                  <a:pt x="701356" y="0"/>
                  <a:pt x="745576" y="4590"/>
                  <a:pt x="788284" y="13329"/>
                </a:cubicBezTo>
                <a:lnTo>
                  <a:pt x="806009" y="18831"/>
                </a:lnTo>
                <a:lnTo>
                  <a:pt x="506120" y="18831"/>
                </a:lnTo>
                <a:lnTo>
                  <a:pt x="523845" y="13329"/>
                </a:lnTo>
                <a:cubicBezTo>
                  <a:pt x="566553" y="4590"/>
                  <a:pt x="610773" y="0"/>
                  <a:pt x="656064" y="0"/>
                </a:cubicBezTo>
                <a:close/>
              </a:path>
            </a:pathLst>
          </a:custGeom>
          <a:gradFill>
            <a:gsLst>
              <a:gs pos="16000">
                <a:schemeClr val="accent1">
                  <a:lumMod val="60000"/>
                  <a:lumOff val="40000"/>
                </a:schemeClr>
              </a:gs>
              <a:gs pos="77000">
                <a:schemeClr val="accent1">
                  <a:lumMod val="40000"/>
                  <a:lumOff val="60000"/>
                  <a:alpha val="0"/>
                </a:schemeClr>
              </a:gs>
            </a:gsLst>
            <a:lin ang="8100000" scaled="0"/>
          </a:gra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>
            <a:off x="6712688" y="1899882"/>
            <a:ext cx="4668960" cy="262949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4400" dirty="0" err="1">
                <a:ln w="12700">
                  <a:noFill/>
                </a:ln>
                <a:gradFill>
                  <a:gsLst>
                    <a:gs pos="17000">
                      <a:srgbClr val="28A1B7">
                        <a:alpha val="100000"/>
                      </a:srgbClr>
                    </a:gs>
                    <a:gs pos="87000">
                      <a:srgbClr val="50C4D9">
                        <a:alpha val="100000"/>
                      </a:srgbClr>
                    </a:gs>
                  </a:gsLst>
                  <a:lin ang="13500000" scaled="0"/>
                </a:gradFill>
                <a:latin typeface="OPPOSans B"/>
                <a:ea typeface="OPPOSans B"/>
                <a:cs typeface="OPPOSans B"/>
              </a:rPr>
              <a:t>谢谢大家</a:t>
            </a:r>
            <a:endParaRPr kumimoji="1" lang="zh-CN" altLang="en-US" dirty="0"/>
          </a:p>
        </p:txBody>
      </p:sp>
      <p:sp>
        <p:nvSpPr>
          <p:cNvPr id="50" name="标题 1"/>
          <p:cNvSpPr txBox="1"/>
          <p:nvPr/>
        </p:nvSpPr>
        <p:spPr>
          <a:xfrm rot="16200000">
            <a:off x="8212900" y="1711058"/>
            <a:ext cx="169248" cy="169248"/>
          </a:xfrm>
          <a:prstGeom prst="ellipse">
            <a:avLst/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16200000">
            <a:off x="8566858" y="1711058"/>
            <a:ext cx="169248" cy="16924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16200000">
            <a:off x="8920817" y="1711058"/>
            <a:ext cx="169248" cy="169248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16200000" flipH="1">
            <a:off x="7040513" y="750233"/>
            <a:ext cx="45719" cy="208157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16200000" flipH="1">
            <a:off x="10216733" y="750232"/>
            <a:ext cx="45719" cy="208157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>
            <a:off x="-1" y="5259757"/>
            <a:ext cx="12191999" cy="1598243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72983" y="5458714"/>
            <a:ext cx="10446034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7200" dirty="0">
                <a:ln w="12700">
                  <a:noFill/>
                </a:ln>
                <a:gradFill>
                  <a:gsLst>
                    <a:gs pos="3000">
                      <a:srgbClr val="FFFFFF">
                        <a:alpha val="65000"/>
                      </a:srgbClr>
                    </a:gs>
                    <a:gs pos="76000">
                      <a:srgbClr val="B9E7F0">
                        <a:alpha val="0"/>
                      </a:srgbClr>
                    </a:gs>
                  </a:gsLst>
                  <a:lin ang="5400000" scaled="0"/>
                </a:gradFill>
                <a:latin typeface="OPPOSans R"/>
                <a:ea typeface="OPPOSans R"/>
              </a:rPr>
              <a:t>2024</a:t>
            </a:r>
            <a:endParaRPr kumimoji="1" lang="zh-CN" altLang="en-US" dirty="0"/>
          </a:p>
        </p:txBody>
      </p:sp>
      <p:sp>
        <p:nvSpPr>
          <p:cNvPr id="57" name="标题 1"/>
          <p:cNvSpPr txBox="1"/>
          <p:nvPr/>
        </p:nvSpPr>
        <p:spPr>
          <a:xfrm>
            <a:off x="11401628" y="5045537"/>
            <a:ext cx="495459" cy="495459"/>
          </a:xfrm>
          <a:prstGeom prst="donut">
            <a:avLst>
              <a:gd name="adj" fmla="val 2000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标题 1"/>
          <p:cNvSpPr txBox="1"/>
          <p:nvPr/>
        </p:nvSpPr>
        <p:spPr>
          <a:xfrm rot="18805034">
            <a:off x="1266807" y="5542989"/>
            <a:ext cx="394396" cy="394396"/>
          </a:xfrm>
          <a:custGeom>
            <a:avLst/>
            <a:gdLst>
              <a:gd name="connsiteX0" fmla="*/ 506384 w 1312128"/>
              <a:gd name="connsiteY0" fmla="*/ 1293297 h 1312128"/>
              <a:gd name="connsiteX1" fmla="*/ 805745 w 1312128"/>
              <a:gd name="connsiteY1" fmla="*/ 1293297 h 1312128"/>
              <a:gd name="connsiteX2" fmla="*/ 786897 w 1312128"/>
              <a:gd name="connsiteY2" fmla="*/ 1299081 h 1312128"/>
              <a:gd name="connsiteX3" fmla="*/ 656064 w 1312128"/>
              <a:gd name="connsiteY3" fmla="*/ 1312128 h 1312128"/>
              <a:gd name="connsiteX4" fmla="*/ 525232 w 1312128"/>
              <a:gd name="connsiteY4" fmla="*/ 1299081 h 1312128"/>
              <a:gd name="connsiteX5" fmla="*/ 385325 w 1312128"/>
              <a:gd name="connsiteY5" fmla="*/ 1252761 h 1312128"/>
              <a:gd name="connsiteX6" fmla="*/ 926804 w 1312128"/>
              <a:gd name="connsiteY6" fmla="*/ 1252761 h 1312128"/>
              <a:gd name="connsiteX7" fmla="*/ 908884 w 1312128"/>
              <a:gd name="connsiteY7" fmla="*/ 1261643 h 1312128"/>
              <a:gd name="connsiteX8" fmla="*/ 864395 w 1312128"/>
              <a:gd name="connsiteY8" fmla="*/ 1275297 h 1312128"/>
              <a:gd name="connsiteX9" fmla="*/ 447734 w 1312128"/>
              <a:gd name="connsiteY9" fmla="*/ 1275297 h 1312128"/>
              <a:gd name="connsiteX10" fmla="*/ 403245 w 1312128"/>
              <a:gd name="connsiteY10" fmla="*/ 1261643 h 1312128"/>
              <a:gd name="connsiteX11" fmla="*/ 310649 w 1312128"/>
              <a:gd name="connsiteY11" fmla="*/ 1212230 h 1312128"/>
              <a:gd name="connsiteX12" fmla="*/ 1001480 w 1312128"/>
              <a:gd name="connsiteY12" fmla="*/ 1212230 h 1312128"/>
              <a:gd name="connsiteX13" fmla="*/ 984032 w 1312128"/>
              <a:gd name="connsiteY13" fmla="*/ 1224395 h 1312128"/>
              <a:gd name="connsiteX14" fmla="*/ 963119 w 1312128"/>
              <a:gd name="connsiteY14" fmla="*/ 1234761 h 1312128"/>
              <a:gd name="connsiteX15" fmla="*/ 349010 w 1312128"/>
              <a:gd name="connsiteY15" fmla="*/ 1234761 h 1312128"/>
              <a:gd name="connsiteX16" fmla="*/ 328097 w 1312128"/>
              <a:gd name="connsiteY16" fmla="*/ 1224395 h 1312128"/>
              <a:gd name="connsiteX17" fmla="*/ 252517 w 1312128"/>
              <a:gd name="connsiteY17" fmla="*/ 1171699 h 1312128"/>
              <a:gd name="connsiteX18" fmla="*/ 1059611 w 1312128"/>
              <a:gd name="connsiteY18" fmla="*/ 1171699 h 1312128"/>
              <a:gd name="connsiteX19" fmla="*/ 1027296 w 1312128"/>
              <a:gd name="connsiteY19" fmla="*/ 1194230 h 1312128"/>
              <a:gd name="connsiteX20" fmla="*/ 284832 w 1312128"/>
              <a:gd name="connsiteY20" fmla="*/ 1194230 h 1312128"/>
              <a:gd name="connsiteX21" fmla="*/ 208467 w 1312128"/>
              <a:gd name="connsiteY21" fmla="*/ 1131168 h 1312128"/>
              <a:gd name="connsiteX22" fmla="*/ 1103662 w 1312128"/>
              <a:gd name="connsiteY22" fmla="*/ 1131168 h 1312128"/>
              <a:gd name="connsiteX23" fmla="*/ 1082003 w 1312128"/>
              <a:gd name="connsiteY23" fmla="*/ 1153699 h 1312128"/>
              <a:gd name="connsiteX24" fmla="*/ 230126 w 1312128"/>
              <a:gd name="connsiteY24" fmla="*/ 1153699 h 1312128"/>
              <a:gd name="connsiteX25" fmla="*/ 169505 w 1312128"/>
              <a:gd name="connsiteY25" fmla="*/ 1090637 h 1312128"/>
              <a:gd name="connsiteX26" fmla="*/ 1142624 w 1312128"/>
              <a:gd name="connsiteY26" fmla="*/ 1090637 h 1312128"/>
              <a:gd name="connsiteX27" fmla="*/ 1120965 w 1312128"/>
              <a:gd name="connsiteY27" fmla="*/ 1113168 h 1312128"/>
              <a:gd name="connsiteX28" fmla="*/ 191164 w 1312128"/>
              <a:gd name="connsiteY28" fmla="*/ 1113168 h 1312128"/>
              <a:gd name="connsiteX29" fmla="*/ 131884 w 1312128"/>
              <a:gd name="connsiteY29" fmla="*/ 1050106 h 1312128"/>
              <a:gd name="connsiteX30" fmla="*/ 1180245 w 1312128"/>
              <a:gd name="connsiteY30" fmla="*/ 1050106 h 1312128"/>
              <a:gd name="connsiteX31" fmla="*/ 1177182 w 1312128"/>
              <a:gd name="connsiteY31" fmla="*/ 1054688 h 1312128"/>
              <a:gd name="connsiteX32" fmla="*/ 1159927 w 1312128"/>
              <a:gd name="connsiteY32" fmla="*/ 1072637 h 1312128"/>
              <a:gd name="connsiteX33" fmla="*/ 152202 w 1312128"/>
              <a:gd name="connsiteY33" fmla="*/ 1072637 h 1312128"/>
              <a:gd name="connsiteX34" fmla="*/ 134947 w 1312128"/>
              <a:gd name="connsiteY34" fmla="*/ 1054688 h 1312128"/>
              <a:gd name="connsiteX35" fmla="*/ 104784 w 1312128"/>
              <a:gd name="connsiteY35" fmla="*/ 1009575 h 1312128"/>
              <a:gd name="connsiteX36" fmla="*/ 1207345 w 1312128"/>
              <a:gd name="connsiteY36" fmla="*/ 1009575 h 1312128"/>
              <a:gd name="connsiteX37" fmla="*/ 1192280 w 1312128"/>
              <a:gd name="connsiteY37" fmla="*/ 1032106 h 1312128"/>
              <a:gd name="connsiteX38" fmla="*/ 119849 w 1312128"/>
              <a:gd name="connsiteY38" fmla="*/ 1032106 h 1312128"/>
              <a:gd name="connsiteX39" fmla="*/ 80517 w 1312128"/>
              <a:gd name="connsiteY39" fmla="*/ 969044 h 1312128"/>
              <a:gd name="connsiteX40" fmla="*/ 1231612 w 1312128"/>
              <a:gd name="connsiteY40" fmla="*/ 969044 h 1312128"/>
              <a:gd name="connsiteX41" fmla="*/ 1224217 w 1312128"/>
              <a:gd name="connsiteY41" fmla="*/ 984340 h 1312128"/>
              <a:gd name="connsiteX42" fmla="*/ 1219380 w 1312128"/>
              <a:gd name="connsiteY42" fmla="*/ 991575 h 1312128"/>
              <a:gd name="connsiteX43" fmla="*/ 92749 w 1312128"/>
              <a:gd name="connsiteY43" fmla="*/ 991575 h 1312128"/>
              <a:gd name="connsiteX44" fmla="*/ 87911 w 1312128"/>
              <a:gd name="connsiteY44" fmla="*/ 984340 h 1312128"/>
              <a:gd name="connsiteX45" fmla="*/ 60922 w 1312128"/>
              <a:gd name="connsiteY45" fmla="*/ 928513 h 1312128"/>
              <a:gd name="connsiteX46" fmla="*/ 1251206 w 1312128"/>
              <a:gd name="connsiteY46" fmla="*/ 928513 h 1312128"/>
              <a:gd name="connsiteX47" fmla="*/ 1240314 w 1312128"/>
              <a:gd name="connsiteY47" fmla="*/ 951044 h 1312128"/>
              <a:gd name="connsiteX48" fmla="*/ 71815 w 1312128"/>
              <a:gd name="connsiteY48" fmla="*/ 951044 h 1312128"/>
              <a:gd name="connsiteX49" fmla="*/ 42940 w 1312128"/>
              <a:gd name="connsiteY49" fmla="*/ 887982 h 1312128"/>
              <a:gd name="connsiteX50" fmla="*/ 1269189 w 1312128"/>
              <a:gd name="connsiteY50" fmla="*/ 887982 h 1312128"/>
              <a:gd name="connsiteX51" fmla="*/ 1266621 w 1312128"/>
              <a:gd name="connsiteY51" fmla="*/ 896626 h 1312128"/>
              <a:gd name="connsiteX52" fmla="*/ 1259908 w 1312128"/>
              <a:gd name="connsiteY52" fmla="*/ 910513 h 1312128"/>
              <a:gd name="connsiteX53" fmla="*/ 52221 w 1312128"/>
              <a:gd name="connsiteY53" fmla="*/ 910513 h 1312128"/>
              <a:gd name="connsiteX54" fmla="*/ 45507 w 1312128"/>
              <a:gd name="connsiteY54" fmla="*/ 896626 h 1312128"/>
              <a:gd name="connsiteX55" fmla="*/ 30902 w 1312128"/>
              <a:gd name="connsiteY55" fmla="*/ 847451 h 1312128"/>
              <a:gd name="connsiteX56" fmla="*/ 1281226 w 1312128"/>
              <a:gd name="connsiteY56" fmla="*/ 847451 h 1312128"/>
              <a:gd name="connsiteX57" fmla="*/ 1274535 w 1312128"/>
              <a:gd name="connsiteY57" fmla="*/ 869982 h 1312128"/>
              <a:gd name="connsiteX58" fmla="*/ 37594 w 1312128"/>
              <a:gd name="connsiteY58" fmla="*/ 869982 h 1312128"/>
              <a:gd name="connsiteX59" fmla="*/ 18864 w 1312128"/>
              <a:gd name="connsiteY59" fmla="*/ 806920 h 1312128"/>
              <a:gd name="connsiteX60" fmla="*/ 1293264 w 1312128"/>
              <a:gd name="connsiteY60" fmla="*/ 806920 h 1312128"/>
              <a:gd name="connsiteX61" fmla="*/ 1286572 w 1312128"/>
              <a:gd name="connsiteY61" fmla="*/ 829451 h 1312128"/>
              <a:gd name="connsiteX62" fmla="*/ 25556 w 1312128"/>
              <a:gd name="connsiteY62" fmla="*/ 829451 h 1312128"/>
              <a:gd name="connsiteX63" fmla="*/ 11122 w 1312128"/>
              <a:gd name="connsiteY63" fmla="*/ 766389 h 1312128"/>
              <a:gd name="connsiteX64" fmla="*/ 1301006 w 1312128"/>
              <a:gd name="connsiteY64" fmla="*/ 766389 h 1312128"/>
              <a:gd name="connsiteX65" fmla="*/ 1298799 w 1312128"/>
              <a:gd name="connsiteY65" fmla="*/ 788284 h 1312128"/>
              <a:gd name="connsiteX66" fmla="*/ 1298610 w 1312128"/>
              <a:gd name="connsiteY66" fmla="*/ 788920 h 1312128"/>
              <a:gd name="connsiteX67" fmla="*/ 13518 w 1312128"/>
              <a:gd name="connsiteY67" fmla="*/ 788920 h 1312128"/>
              <a:gd name="connsiteX68" fmla="*/ 13329 w 1312128"/>
              <a:gd name="connsiteY68" fmla="*/ 788284 h 1312128"/>
              <a:gd name="connsiteX69" fmla="*/ 7036 w 1312128"/>
              <a:gd name="connsiteY69" fmla="*/ 725858 h 1312128"/>
              <a:gd name="connsiteX70" fmla="*/ 1305092 w 1312128"/>
              <a:gd name="connsiteY70" fmla="*/ 725858 h 1312128"/>
              <a:gd name="connsiteX71" fmla="*/ 1302821 w 1312128"/>
              <a:gd name="connsiteY71" fmla="*/ 748389 h 1312128"/>
              <a:gd name="connsiteX72" fmla="*/ 9307 w 1312128"/>
              <a:gd name="connsiteY72" fmla="*/ 748389 h 1312128"/>
              <a:gd name="connsiteX73" fmla="*/ 2950 w 1312128"/>
              <a:gd name="connsiteY73" fmla="*/ 685327 h 1312128"/>
              <a:gd name="connsiteX74" fmla="*/ 1309178 w 1312128"/>
              <a:gd name="connsiteY74" fmla="*/ 685327 h 1312128"/>
              <a:gd name="connsiteX75" fmla="*/ 1306907 w 1312128"/>
              <a:gd name="connsiteY75" fmla="*/ 707858 h 1312128"/>
              <a:gd name="connsiteX76" fmla="*/ 5221 w 1312128"/>
              <a:gd name="connsiteY76" fmla="*/ 707858 h 1312128"/>
              <a:gd name="connsiteX77" fmla="*/ 1101 w 1312128"/>
              <a:gd name="connsiteY77" fmla="*/ 644796 h 1312128"/>
              <a:gd name="connsiteX78" fmla="*/ 1311028 w 1312128"/>
              <a:gd name="connsiteY78" fmla="*/ 644796 h 1312128"/>
              <a:gd name="connsiteX79" fmla="*/ 1312128 w 1312128"/>
              <a:gd name="connsiteY79" fmla="*/ 656064 h 1312128"/>
              <a:gd name="connsiteX80" fmla="*/ 1310993 w 1312128"/>
              <a:gd name="connsiteY80" fmla="*/ 667327 h 1312128"/>
              <a:gd name="connsiteX81" fmla="*/ 1136 w 1312128"/>
              <a:gd name="connsiteY81" fmla="*/ 667327 h 1312128"/>
              <a:gd name="connsiteX82" fmla="*/ 0 w 1312128"/>
              <a:gd name="connsiteY82" fmla="*/ 656064 h 1312128"/>
              <a:gd name="connsiteX83" fmla="*/ 5060 w 1312128"/>
              <a:gd name="connsiteY83" fmla="*/ 604265 h 1312128"/>
              <a:gd name="connsiteX84" fmla="*/ 1307068 w 1312128"/>
              <a:gd name="connsiteY84" fmla="*/ 604265 h 1312128"/>
              <a:gd name="connsiteX85" fmla="*/ 1309269 w 1312128"/>
              <a:gd name="connsiteY85" fmla="*/ 626796 h 1312128"/>
              <a:gd name="connsiteX86" fmla="*/ 2859 w 1312128"/>
              <a:gd name="connsiteY86" fmla="*/ 626796 h 1312128"/>
              <a:gd name="connsiteX87" fmla="*/ 9020 w 1312128"/>
              <a:gd name="connsiteY87" fmla="*/ 563734 h 1312128"/>
              <a:gd name="connsiteX88" fmla="*/ 1303109 w 1312128"/>
              <a:gd name="connsiteY88" fmla="*/ 563734 h 1312128"/>
              <a:gd name="connsiteX89" fmla="*/ 1305310 w 1312128"/>
              <a:gd name="connsiteY89" fmla="*/ 586265 h 1312128"/>
              <a:gd name="connsiteX90" fmla="*/ 6819 w 1312128"/>
              <a:gd name="connsiteY90" fmla="*/ 586265 h 1312128"/>
              <a:gd name="connsiteX91" fmla="*/ 13915 w 1312128"/>
              <a:gd name="connsiteY91" fmla="*/ 523203 h 1312128"/>
              <a:gd name="connsiteX92" fmla="*/ 1298213 w 1312128"/>
              <a:gd name="connsiteY92" fmla="*/ 523203 h 1312128"/>
              <a:gd name="connsiteX93" fmla="*/ 1299600 w 1312128"/>
              <a:gd name="connsiteY93" fmla="*/ 527821 h 1312128"/>
              <a:gd name="connsiteX94" fmla="*/ 1301350 w 1312128"/>
              <a:gd name="connsiteY94" fmla="*/ 545734 h 1312128"/>
              <a:gd name="connsiteX95" fmla="*/ 10778 w 1312128"/>
              <a:gd name="connsiteY95" fmla="*/ 545734 h 1312128"/>
              <a:gd name="connsiteX96" fmla="*/ 12528 w 1312128"/>
              <a:gd name="connsiteY96" fmla="*/ 527821 h 1312128"/>
              <a:gd name="connsiteX97" fmla="*/ 26089 w 1312128"/>
              <a:gd name="connsiteY97" fmla="*/ 482672 h 1312128"/>
              <a:gd name="connsiteX98" fmla="*/ 1286039 w 1312128"/>
              <a:gd name="connsiteY98" fmla="*/ 482672 h 1312128"/>
              <a:gd name="connsiteX99" fmla="*/ 1292807 w 1312128"/>
              <a:gd name="connsiteY99" fmla="*/ 505203 h 1312128"/>
              <a:gd name="connsiteX100" fmla="*/ 19322 w 1312128"/>
              <a:gd name="connsiteY100" fmla="*/ 505203 h 1312128"/>
              <a:gd name="connsiteX101" fmla="*/ 38263 w 1312128"/>
              <a:gd name="connsiteY101" fmla="*/ 442141 h 1312128"/>
              <a:gd name="connsiteX102" fmla="*/ 1273866 w 1312128"/>
              <a:gd name="connsiteY102" fmla="*/ 442141 h 1312128"/>
              <a:gd name="connsiteX103" fmla="*/ 1280633 w 1312128"/>
              <a:gd name="connsiteY103" fmla="*/ 464672 h 1312128"/>
              <a:gd name="connsiteX104" fmla="*/ 31496 w 1312128"/>
              <a:gd name="connsiteY104" fmla="*/ 464672 h 1312128"/>
              <a:gd name="connsiteX105" fmla="*/ 51615 w 1312128"/>
              <a:gd name="connsiteY105" fmla="*/ 401610 h 1312128"/>
              <a:gd name="connsiteX106" fmla="*/ 1260513 w 1312128"/>
              <a:gd name="connsiteY106" fmla="*/ 401610 h 1312128"/>
              <a:gd name="connsiteX107" fmla="*/ 1263617 w 1312128"/>
              <a:gd name="connsiteY107" fmla="*/ 408018 h 1312128"/>
              <a:gd name="connsiteX108" fmla="*/ 1268459 w 1312128"/>
              <a:gd name="connsiteY108" fmla="*/ 424141 h 1312128"/>
              <a:gd name="connsiteX109" fmla="*/ 43669 w 1312128"/>
              <a:gd name="connsiteY109" fmla="*/ 424141 h 1312128"/>
              <a:gd name="connsiteX110" fmla="*/ 48512 w 1312128"/>
              <a:gd name="connsiteY110" fmla="*/ 408018 h 1312128"/>
              <a:gd name="connsiteX111" fmla="*/ 71243 w 1312128"/>
              <a:gd name="connsiteY111" fmla="*/ 361079 h 1312128"/>
              <a:gd name="connsiteX112" fmla="*/ 1240885 w 1312128"/>
              <a:gd name="connsiteY112" fmla="*/ 361079 h 1312128"/>
              <a:gd name="connsiteX113" fmla="*/ 1251796 w 1312128"/>
              <a:gd name="connsiteY113" fmla="*/ 383610 h 1312128"/>
              <a:gd name="connsiteX114" fmla="*/ 60332 w 1312128"/>
              <a:gd name="connsiteY114" fmla="*/ 383610 h 1312128"/>
              <a:gd name="connsiteX115" fmla="*/ 93502 w 1312128"/>
              <a:gd name="connsiteY115" fmla="*/ 320548 h 1312128"/>
              <a:gd name="connsiteX116" fmla="*/ 1218627 w 1312128"/>
              <a:gd name="connsiteY116" fmla="*/ 320548 h 1312128"/>
              <a:gd name="connsiteX117" fmla="*/ 1227782 w 1312128"/>
              <a:gd name="connsiteY117" fmla="*/ 334023 h 1312128"/>
              <a:gd name="connsiteX118" fmla="*/ 1232168 w 1312128"/>
              <a:gd name="connsiteY118" fmla="*/ 343079 h 1312128"/>
              <a:gd name="connsiteX119" fmla="*/ 79961 w 1312128"/>
              <a:gd name="connsiteY119" fmla="*/ 343079 h 1312128"/>
              <a:gd name="connsiteX120" fmla="*/ 84346 w 1312128"/>
              <a:gd name="connsiteY120" fmla="*/ 334023 h 1312128"/>
              <a:gd name="connsiteX121" fmla="*/ 121040 w 1312128"/>
              <a:gd name="connsiteY121" fmla="*/ 280017 h 1312128"/>
              <a:gd name="connsiteX122" fmla="*/ 1191088 w 1312128"/>
              <a:gd name="connsiteY122" fmla="*/ 280017 h 1312128"/>
              <a:gd name="connsiteX123" fmla="*/ 1206397 w 1312128"/>
              <a:gd name="connsiteY123" fmla="*/ 302548 h 1312128"/>
              <a:gd name="connsiteX124" fmla="*/ 105732 w 1312128"/>
              <a:gd name="connsiteY124" fmla="*/ 302548 h 1312128"/>
              <a:gd name="connsiteX125" fmla="*/ 150088 w 1312128"/>
              <a:gd name="connsiteY125" fmla="*/ 239486 h 1312128"/>
              <a:gd name="connsiteX126" fmla="*/ 1162041 w 1312128"/>
              <a:gd name="connsiteY126" fmla="*/ 239486 h 1312128"/>
              <a:gd name="connsiteX127" fmla="*/ 1166675 w 1312128"/>
              <a:gd name="connsiteY127" fmla="*/ 244086 h 1312128"/>
              <a:gd name="connsiteX128" fmla="*/ 1178858 w 1312128"/>
              <a:gd name="connsiteY128" fmla="*/ 262017 h 1312128"/>
              <a:gd name="connsiteX129" fmla="*/ 133270 w 1312128"/>
              <a:gd name="connsiteY129" fmla="*/ 262017 h 1312128"/>
              <a:gd name="connsiteX130" fmla="*/ 145454 w 1312128"/>
              <a:gd name="connsiteY130" fmla="*/ 244086 h 1312128"/>
              <a:gd name="connsiteX131" fmla="*/ 190923 w 1312128"/>
              <a:gd name="connsiteY131" fmla="*/ 198955 h 1312128"/>
              <a:gd name="connsiteX132" fmla="*/ 1121206 w 1312128"/>
              <a:gd name="connsiteY132" fmla="*/ 198955 h 1312128"/>
              <a:gd name="connsiteX133" fmla="*/ 1143906 w 1312128"/>
              <a:gd name="connsiteY133" fmla="*/ 221486 h 1312128"/>
              <a:gd name="connsiteX134" fmla="*/ 168223 w 1312128"/>
              <a:gd name="connsiteY134" fmla="*/ 221486 h 1312128"/>
              <a:gd name="connsiteX135" fmla="*/ 231757 w 1312128"/>
              <a:gd name="connsiteY135" fmla="*/ 158424 h 1312128"/>
              <a:gd name="connsiteX136" fmla="*/ 1080371 w 1312128"/>
              <a:gd name="connsiteY136" fmla="*/ 158424 h 1312128"/>
              <a:gd name="connsiteX137" fmla="*/ 1103071 w 1312128"/>
              <a:gd name="connsiteY137" fmla="*/ 180955 h 1312128"/>
              <a:gd name="connsiteX138" fmla="*/ 209057 w 1312128"/>
              <a:gd name="connsiteY138" fmla="*/ 180955 h 1312128"/>
              <a:gd name="connsiteX139" fmla="*/ 283023 w 1312128"/>
              <a:gd name="connsiteY139" fmla="*/ 117893 h 1312128"/>
              <a:gd name="connsiteX140" fmla="*/ 1029105 w 1312128"/>
              <a:gd name="connsiteY140" fmla="*/ 117893 h 1312128"/>
              <a:gd name="connsiteX141" fmla="*/ 1061406 w 1312128"/>
              <a:gd name="connsiteY141" fmla="*/ 140424 h 1312128"/>
              <a:gd name="connsiteX142" fmla="*/ 250723 w 1312128"/>
              <a:gd name="connsiteY142" fmla="*/ 140424 h 1312128"/>
              <a:gd name="connsiteX143" fmla="*/ 350287 w 1312128"/>
              <a:gd name="connsiteY143" fmla="*/ 77362 h 1312128"/>
              <a:gd name="connsiteX144" fmla="*/ 961841 w 1312128"/>
              <a:gd name="connsiteY144" fmla="*/ 77362 h 1312128"/>
              <a:gd name="connsiteX145" fmla="*/ 996257 w 1312128"/>
              <a:gd name="connsiteY145" fmla="*/ 94981 h 1312128"/>
              <a:gd name="connsiteX146" fmla="*/ 1003300 w 1312128"/>
              <a:gd name="connsiteY146" fmla="*/ 99893 h 1312128"/>
              <a:gd name="connsiteX147" fmla="*/ 308829 w 1312128"/>
              <a:gd name="connsiteY147" fmla="*/ 99893 h 1312128"/>
              <a:gd name="connsiteX148" fmla="*/ 315871 w 1312128"/>
              <a:gd name="connsiteY148" fmla="*/ 94981 h 1312128"/>
              <a:gd name="connsiteX149" fmla="*/ 448133 w 1312128"/>
              <a:gd name="connsiteY149" fmla="*/ 36831 h 1312128"/>
              <a:gd name="connsiteX150" fmla="*/ 863995 w 1312128"/>
              <a:gd name="connsiteY150" fmla="*/ 36831 h 1312128"/>
              <a:gd name="connsiteX151" fmla="*/ 911434 w 1312128"/>
              <a:gd name="connsiteY151" fmla="*/ 51557 h 1312128"/>
              <a:gd name="connsiteX152" fmla="*/ 926680 w 1312128"/>
              <a:gd name="connsiteY152" fmla="*/ 59362 h 1312128"/>
              <a:gd name="connsiteX153" fmla="*/ 385448 w 1312128"/>
              <a:gd name="connsiteY153" fmla="*/ 59362 h 1312128"/>
              <a:gd name="connsiteX154" fmla="*/ 400695 w 1312128"/>
              <a:gd name="connsiteY154" fmla="*/ 51557 h 1312128"/>
              <a:gd name="connsiteX155" fmla="*/ 656064 w 1312128"/>
              <a:gd name="connsiteY155" fmla="*/ 0 h 1312128"/>
              <a:gd name="connsiteX156" fmla="*/ 788284 w 1312128"/>
              <a:gd name="connsiteY156" fmla="*/ 13329 h 1312128"/>
              <a:gd name="connsiteX157" fmla="*/ 806009 w 1312128"/>
              <a:gd name="connsiteY157" fmla="*/ 18831 h 1312128"/>
              <a:gd name="connsiteX158" fmla="*/ 506120 w 1312128"/>
              <a:gd name="connsiteY158" fmla="*/ 18831 h 1312128"/>
              <a:gd name="connsiteX159" fmla="*/ 523845 w 1312128"/>
              <a:gd name="connsiteY159" fmla="*/ 13329 h 1312128"/>
              <a:gd name="connsiteX160" fmla="*/ 656064 w 1312128"/>
              <a:gd name="connsiteY160" fmla="*/ 0 h 1312128"/>
            </a:gdLst>
            <a:ahLst/>
            <a:cxnLst/>
            <a:rect l="l" t="t" r="r" b="b"/>
            <a:pathLst>
              <a:path w="1312128" h="1312128">
                <a:moveTo>
                  <a:pt x="506384" y="1293297"/>
                </a:moveTo>
                <a:lnTo>
                  <a:pt x="805745" y="1293297"/>
                </a:lnTo>
                <a:lnTo>
                  <a:pt x="786897" y="1299081"/>
                </a:lnTo>
                <a:cubicBezTo>
                  <a:pt x="744619" y="1307637"/>
                  <a:pt x="700866" y="1312128"/>
                  <a:pt x="656064" y="1312128"/>
                </a:cubicBezTo>
                <a:cubicBezTo>
                  <a:pt x="611263" y="1312128"/>
                  <a:pt x="567510" y="1307637"/>
                  <a:pt x="525232" y="1299081"/>
                </a:cubicBezTo>
                <a:close/>
                <a:moveTo>
                  <a:pt x="385325" y="1252761"/>
                </a:moveTo>
                <a:lnTo>
                  <a:pt x="926804" y="1252761"/>
                </a:lnTo>
                <a:lnTo>
                  <a:pt x="908884" y="1261643"/>
                </a:lnTo>
                <a:lnTo>
                  <a:pt x="864395" y="1275297"/>
                </a:lnTo>
                <a:lnTo>
                  <a:pt x="447734" y="1275297"/>
                </a:lnTo>
                <a:lnTo>
                  <a:pt x="403245" y="1261643"/>
                </a:lnTo>
                <a:close/>
                <a:moveTo>
                  <a:pt x="310649" y="1212230"/>
                </a:moveTo>
                <a:lnTo>
                  <a:pt x="1001480" y="1212230"/>
                </a:lnTo>
                <a:lnTo>
                  <a:pt x="984032" y="1224395"/>
                </a:lnTo>
                <a:lnTo>
                  <a:pt x="963119" y="1234761"/>
                </a:lnTo>
                <a:lnTo>
                  <a:pt x="349010" y="1234761"/>
                </a:lnTo>
                <a:lnTo>
                  <a:pt x="328097" y="1224395"/>
                </a:lnTo>
                <a:close/>
                <a:moveTo>
                  <a:pt x="252517" y="1171699"/>
                </a:moveTo>
                <a:lnTo>
                  <a:pt x="1059611" y="1171699"/>
                </a:lnTo>
                <a:lnTo>
                  <a:pt x="1027296" y="1194230"/>
                </a:lnTo>
                <a:lnTo>
                  <a:pt x="284832" y="1194230"/>
                </a:lnTo>
                <a:close/>
                <a:moveTo>
                  <a:pt x="208467" y="1131168"/>
                </a:moveTo>
                <a:lnTo>
                  <a:pt x="1103662" y="1131168"/>
                </a:lnTo>
                <a:lnTo>
                  <a:pt x="1082003" y="1153699"/>
                </a:lnTo>
                <a:lnTo>
                  <a:pt x="230126" y="1153699"/>
                </a:lnTo>
                <a:close/>
                <a:moveTo>
                  <a:pt x="169505" y="1090637"/>
                </a:moveTo>
                <a:lnTo>
                  <a:pt x="1142624" y="1090637"/>
                </a:lnTo>
                <a:lnTo>
                  <a:pt x="1120965" y="1113168"/>
                </a:lnTo>
                <a:lnTo>
                  <a:pt x="191164" y="1113168"/>
                </a:lnTo>
                <a:close/>
                <a:moveTo>
                  <a:pt x="131884" y="1050106"/>
                </a:moveTo>
                <a:lnTo>
                  <a:pt x="1180245" y="1050106"/>
                </a:lnTo>
                <a:lnTo>
                  <a:pt x="1177182" y="1054688"/>
                </a:lnTo>
                <a:lnTo>
                  <a:pt x="1159927" y="1072637"/>
                </a:lnTo>
                <a:lnTo>
                  <a:pt x="152202" y="1072637"/>
                </a:lnTo>
                <a:lnTo>
                  <a:pt x="134947" y="1054688"/>
                </a:lnTo>
                <a:close/>
                <a:moveTo>
                  <a:pt x="104784" y="1009575"/>
                </a:moveTo>
                <a:lnTo>
                  <a:pt x="1207345" y="1009575"/>
                </a:lnTo>
                <a:lnTo>
                  <a:pt x="1192280" y="1032106"/>
                </a:lnTo>
                <a:lnTo>
                  <a:pt x="119849" y="1032106"/>
                </a:lnTo>
                <a:close/>
                <a:moveTo>
                  <a:pt x="80517" y="969044"/>
                </a:moveTo>
                <a:lnTo>
                  <a:pt x="1231612" y="969044"/>
                </a:lnTo>
                <a:lnTo>
                  <a:pt x="1224217" y="984340"/>
                </a:lnTo>
                <a:lnTo>
                  <a:pt x="1219380" y="991575"/>
                </a:lnTo>
                <a:lnTo>
                  <a:pt x="92749" y="991575"/>
                </a:lnTo>
                <a:lnTo>
                  <a:pt x="87911" y="984340"/>
                </a:lnTo>
                <a:close/>
                <a:moveTo>
                  <a:pt x="60922" y="928513"/>
                </a:moveTo>
                <a:lnTo>
                  <a:pt x="1251206" y="928513"/>
                </a:lnTo>
                <a:lnTo>
                  <a:pt x="1240314" y="951044"/>
                </a:lnTo>
                <a:lnTo>
                  <a:pt x="71815" y="951044"/>
                </a:lnTo>
                <a:close/>
                <a:moveTo>
                  <a:pt x="42940" y="887982"/>
                </a:moveTo>
                <a:lnTo>
                  <a:pt x="1269189" y="887982"/>
                </a:lnTo>
                <a:lnTo>
                  <a:pt x="1266621" y="896626"/>
                </a:lnTo>
                <a:lnTo>
                  <a:pt x="1259908" y="910513"/>
                </a:lnTo>
                <a:lnTo>
                  <a:pt x="52221" y="910513"/>
                </a:lnTo>
                <a:lnTo>
                  <a:pt x="45507" y="896626"/>
                </a:lnTo>
                <a:close/>
                <a:moveTo>
                  <a:pt x="30902" y="847451"/>
                </a:moveTo>
                <a:lnTo>
                  <a:pt x="1281226" y="847451"/>
                </a:lnTo>
                <a:lnTo>
                  <a:pt x="1274535" y="869982"/>
                </a:lnTo>
                <a:lnTo>
                  <a:pt x="37594" y="869982"/>
                </a:lnTo>
                <a:close/>
                <a:moveTo>
                  <a:pt x="18864" y="806920"/>
                </a:moveTo>
                <a:lnTo>
                  <a:pt x="1293264" y="806920"/>
                </a:lnTo>
                <a:lnTo>
                  <a:pt x="1286572" y="829451"/>
                </a:lnTo>
                <a:lnTo>
                  <a:pt x="25556" y="829451"/>
                </a:lnTo>
                <a:close/>
                <a:moveTo>
                  <a:pt x="11122" y="766389"/>
                </a:moveTo>
                <a:lnTo>
                  <a:pt x="1301006" y="766389"/>
                </a:lnTo>
                <a:lnTo>
                  <a:pt x="1298799" y="788284"/>
                </a:lnTo>
                <a:lnTo>
                  <a:pt x="1298610" y="788920"/>
                </a:lnTo>
                <a:lnTo>
                  <a:pt x="13518" y="788920"/>
                </a:lnTo>
                <a:lnTo>
                  <a:pt x="13329" y="788284"/>
                </a:lnTo>
                <a:close/>
                <a:moveTo>
                  <a:pt x="7036" y="725858"/>
                </a:moveTo>
                <a:lnTo>
                  <a:pt x="1305092" y="725858"/>
                </a:lnTo>
                <a:lnTo>
                  <a:pt x="1302821" y="748389"/>
                </a:lnTo>
                <a:lnTo>
                  <a:pt x="9307" y="748389"/>
                </a:lnTo>
                <a:close/>
                <a:moveTo>
                  <a:pt x="2950" y="685327"/>
                </a:moveTo>
                <a:lnTo>
                  <a:pt x="1309178" y="685327"/>
                </a:lnTo>
                <a:lnTo>
                  <a:pt x="1306907" y="707858"/>
                </a:lnTo>
                <a:lnTo>
                  <a:pt x="5221" y="707858"/>
                </a:lnTo>
                <a:close/>
                <a:moveTo>
                  <a:pt x="1101" y="644796"/>
                </a:moveTo>
                <a:lnTo>
                  <a:pt x="1311028" y="644796"/>
                </a:lnTo>
                <a:lnTo>
                  <a:pt x="1312128" y="656064"/>
                </a:lnTo>
                <a:lnTo>
                  <a:pt x="1310993" y="667327"/>
                </a:lnTo>
                <a:lnTo>
                  <a:pt x="1136" y="667327"/>
                </a:lnTo>
                <a:lnTo>
                  <a:pt x="0" y="656064"/>
                </a:lnTo>
                <a:close/>
                <a:moveTo>
                  <a:pt x="5060" y="604265"/>
                </a:moveTo>
                <a:lnTo>
                  <a:pt x="1307068" y="604265"/>
                </a:lnTo>
                <a:lnTo>
                  <a:pt x="1309269" y="626796"/>
                </a:lnTo>
                <a:lnTo>
                  <a:pt x="2859" y="626796"/>
                </a:lnTo>
                <a:close/>
                <a:moveTo>
                  <a:pt x="9020" y="563734"/>
                </a:moveTo>
                <a:lnTo>
                  <a:pt x="1303109" y="563734"/>
                </a:lnTo>
                <a:lnTo>
                  <a:pt x="1305310" y="586265"/>
                </a:lnTo>
                <a:lnTo>
                  <a:pt x="6819" y="586265"/>
                </a:lnTo>
                <a:close/>
                <a:moveTo>
                  <a:pt x="13915" y="523203"/>
                </a:moveTo>
                <a:lnTo>
                  <a:pt x="1298213" y="523203"/>
                </a:lnTo>
                <a:lnTo>
                  <a:pt x="1299600" y="527821"/>
                </a:lnTo>
                <a:lnTo>
                  <a:pt x="1301350" y="545734"/>
                </a:lnTo>
                <a:lnTo>
                  <a:pt x="10778" y="545734"/>
                </a:lnTo>
                <a:lnTo>
                  <a:pt x="12528" y="527821"/>
                </a:lnTo>
                <a:close/>
                <a:moveTo>
                  <a:pt x="26089" y="482672"/>
                </a:moveTo>
                <a:lnTo>
                  <a:pt x="1286039" y="482672"/>
                </a:lnTo>
                <a:lnTo>
                  <a:pt x="1292807" y="505203"/>
                </a:lnTo>
                <a:lnTo>
                  <a:pt x="19322" y="505203"/>
                </a:lnTo>
                <a:close/>
                <a:moveTo>
                  <a:pt x="38263" y="442141"/>
                </a:moveTo>
                <a:lnTo>
                  <a:pt x="1273866" y="442141"/>
                </a:lnTo>
                <a:lnTo>
                  <a:pt x="1280633" y="464672"/>
                </a:lnTo>
                <a:lnTo>
                  <a:pt x="31496" y="464672"/>
                </a:lnTo>
                <a:close/>
                <a:moveTo>
                  <a:pt x="51615" y="401610"/>
                </a:moveTo>
                <a:lnTo>
                  <a:pt x="1260513" y="401610"/>
                </a:lnTo>
                <a:lnTo>
                  <a:pt x="1263617" y="408018"/>
                </a:lnTo>
                <a:lnTo>
                  <a:pt x="1268459" y="424141"/>
                </a:lnTo>
                <a:lnTo>
                  <a:pt x="43669" y="424141"/>
                </a:lnTo>
                <a:lnTo>
                  <a:pt x="48512" y="408018"/>
                </a:lnTo>
                <a:close/>
                <a:moveTo>
                  <a:pt x="71243" y="361079"/>
                </a:moveTo>
                <a:lnTo>
                  <a:pt x="1240885" y="361079"/>
                </a:lnTo>
                <a:lnTo>
                  <a:pt x="1251796" y="383610"/>
                </a:lnTo>
                <a:lnTo>
                  <a:pt x="60332" y="383610"/>
                </a:lnTo>
                <a:close/>
                <a:moveTo>
                  <a:pt x="93502" y="320548"/>
                </a:moveTo>
                <a:lnTo>
                  <a:pt x="1218627" y="320548"/>
                </a:lnTo>
                <a:lnTo>
                  <a:pt x="1227782" y="334023"/>
                </a:lnTo>
                <a:lnTo>
                  <a:pt x="1232168" y="343079"/>
                </a:lnTo>
                <a:lnTo>
                  <a:pt x="79961" y="343079"/>
                </a:lnTo>
                <a:lnTo>
                  <a:pt x="84346" y="334023"/>
                </a:lnTo>
                <a:close/>
                <a:moveTo>
                  <a:pt x="121040" y="280017"/>
                </a:moveTo>
                <a:lnTo>
                  <a:pt x="1191088" y="280017"/>
                </a:lnTo>
                <a:lnTo>
                  <a:pt x="1206397" y="302548"/>
                </a:lnTo>
                <a:lnTo>
                  <a:pt x="105732" y="302548"/>
                </a:lnTo>
                <a:close/>
                <a:moveTo>
                  <a:pt x="150088" y="239486"/>
                </a:moveTo>
                <a:lnTo>
                  <a:pt x="1162041" y="239486"/>
                </a:lnTo>
                <a:lnTo>
                  <a:pt x="1166675" y="244086"/>
                </a:lnTo>
                <a:lnTo>
                  <a:pt x="1178858" y="262017"/>
                </a:lnTo>
                <a:lnTo>
                  <a:pt x="133270" y="262017"/>
                </a:lnTo>
                <a:lnTo>
                  <a:pt x="145454" y="244086"/>
                </a:lnTo>
                <a:close/>
                <a:moveTo>
                  <a:pt x="190923" y="198955"/>
                </a:moveTo>
                <a:lnTo>
                  <a:pt x="1121206" y="198955"/>
                </a:lnTo>
                <a:lnTo>
                  <a:pt x="1143906" y="221486"/>
                </a:lnTo>
                <a:lnTo>
                  <a:pt x="168223" y="221486"/>
                </a:lnTo>
                <a:close/>
                <a:moveTo>
                  <a:pt x="231757" y="158424"/>
                </a:moveTo>
                <a:lnTo>
                  <a:pt x="1080371" y="158424"/>
                </a:lnTo>
                <a:lnTo>
                  <a:pt x="1103071" y="180955"/>
                </a:lnTo>
                <a:lnTo>
                  <a:pt x="209057" y="180955"/>
                </a:lnTo>
                <a:close/>
                <a:moveTo>
                  <a:pt x="283023" y="117893"/>
                </a:moveTo>
                <a:lnTo>
                  <a:pt x="1029105" y="117893"/>
                </a:lnTo>
                <a:lnTo>
                  <a:pt x="1061406" y="140424"/>
                </a:lnTo>
                <a:lnTo>
                  <a:pt x="250723" y="140424"/>
                </a:lnTo>
                <a:close/>
                <a:moveTo>
                  <a:pt x="350287" y="77362"/>
                </a:moveTo>
                <a:lnTo>
                  <a:pt x="961841" y="77362"/>
                </a:lnTo>
                <a:lnTo>
                  <a:pt x="996257" y="94981"/>
                </a:lnTo>
                <a:lnTo>
                  <a:pt x="1003300" y="99893"/>
                </a:lnTo>
                <a:lnTo>
                  <a:pt x="308829" y="99893"/>
                </a:lnTo>
                <a:lnTo>
                  <a:pt x="315871" y="94981"/>
                </a:lnTo>
                <a:close/>
                <a:moveTo>
                  <a:pt x="448133" y="36831"/>
                </a:moveTo>
                <a:lnTo>
                  <a:pt x="863995" y="36831"/>
                </a:lnTo>
                <a:lnTo>
                  <a:pt x="911434" y="51557"/>
                </a:lnTo>
                <a:lnTo>
                  <a:pt x="926680" y="59362"/>
                </a:lnTo>
                <a:lnTo>
                  <a:pt x="385448" y="59362"/>
                </a:lnTo>
                <a:lnTo>
                  <a:pt x="400695" y="51557"/>
                </a:lnTo>
                <a:close/>
                <a:moveTo>
                  <a:pt x="656064" y="0"/>
                </a:moveTo>
                <a:cubicBezTo>
                  <a:pt x="701356" y="0"/>
                  <a:pt x="745576" y="4590"/>
                  <a:pt x="788284" y="13329"/>
                </a:cubicBezTo>
                <a:lnTo>
                  <a:pt x="806009" y="18831"/>
                </a:lnTo>
                <a:lnTo>
                  <a:pt x="506120" y="18831"/>
                </a:lnTo>
                <a:lnTo>
                  <a:pt x="523845" y="13329"/>
                </a:lnTo>
                <a:cubicBezTo>
                  <a:pt x="566553" y="4590"/>
                  <a:pt x="610773" y="0"/>
                  <a:pt x="656064" y="0"/>
                </a:cubicBezTo>
                <a:close/>
              </a:path>
            </a:pathLst>
          </a:custGeom>
          <a:gradFill>
            <a:gsLst>
              <a:gs pos="20000">
                <a:schemeClr val="bg1">
                  <a:alpha val="0"/>
                </a:schemeClr>
              </a:gs>
              <a:gs pos="79000">
                <a:schemeClr val="bg1">
                  <a:alpha val="7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标题 1"/>
          <p:cNvSpPr txBox="1"/>
          <p:nvPr/>
        </p:nvSpPr>
        <p:spPr>
          <a:xfrm rot="10800000">
            <a:off x="409574" y="1119774"/>
            <a:ext cx="81364" cy="79645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标题 1"/>
          <p:cNvSpPr txBox="1"/>
          <p:nvPr/>
        </p:nvSpPr>
        <p:spPr>
          <a:xfrm rot="16200000" flipH="1">
            <a:off x="6075603" y="974456"/>
            <a:ext cx="45719" cy="11196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62" name="组合 61"/>
          <p:cNvGrpSpPr/>
          <p:nvPr/>
        </p:nvGrpSpPr>
        <p:grpSpPr>
          <a:xfrm>
            <a:off x="720427" y="4526008"/>
            <a:ext cx="571006" cy="565430"/>
            <a:chOff x="720427" y="4526008"/>
            <a:chExt cx="571006" cy="565430"/>
          </a:xfrm>
        </p:grpSpPr>
        <p:sp>
          <p:nvSpPr>
            <p:cNvPr id="63" name="标题 1"/>
            <p:cNvSpPr txBox="1"/>
            <p:nvPr/>
          </p:nvSpPr>
          <p:spPr>
            <a:xfrm rot="16200000">
              <a:off x="821404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4" name="标题 1"/>
            <p:cNvSpPr txBox="1"/>
            <p:nvPr/>
          </p:nvSpPr>
          <p:spPr>
            <a:xfrm rot="16200000">
              <a:off x="821404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5" name="标题 1"/>
            <p:cNvSpPr txBox="1"/>
            <p:nvPr/>
          </p:nvSpPr>
          <p:spPr>
            <a:xfrm rot="16200000">
              <a:off x="821404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6" name="标题 1"/>
            <p:cNvSpPr txBox="1"/>
            <p:nvPr/>
          </p:nvSpPr>
          <p:spPr>
            <a:xfrm rot="16200000">
              <a:off x="821404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标题 1"/>
            <p:cNvSpPr txBox="1"/>
            <p:nvPr/>
          </p:nvSpPr>
          <p:spPr>
            <a:xfrm rot="16200000">
              <a:off x="821404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8" name="标题 1"/>
            <p:cNvSpPr txBox="1"/>
            <p:nvPr/>
          </p:nvSpPr>
          <p:spPr>
            <a:xfrm rot="16200000">
              <a:off x="821404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9" name="标题 1"/>
            <p:cNvSpPr txBox="1"/>
            <p:nvPr/>
          </p:nvSpPr>
          <p:spPr>
            <a:xfrm rot="16200000">
              <a:off x="922674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0" name="标题 1"/>
            <p:cNvSpPr txBox="1"/>
            <p:nvPr/>
          </p:nvSpPr>
          <p:spPr>
            <a:xfrm rot="16200000">
              <a:off x="922674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1" name="标题 1"/>
            <p:cNvSpPr txBox="1"/>
            <p:nvPr/>
          </p:nvSpPr>
          <p:spPr>
            <a:xfrm rot="16200000">
              <a:off x="922674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2" name="标题 1"/>
            <p:cNvSpPr txBox="1"/>
            <p:nvPr/>
          </p:nvSpPr>
          <p:spPr>
            <a:xfrm rot="16200000">
              <a:off x="922674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3" name="标题 1"/>
            <p:cNvSpPr txBox="1"/>
            <p:nvPr/>
          </p:nvSpPr>
          <p:spPr>
            <a:xfrm rot="16200000">
              <a:off x="922674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4" name="标题 1"/>
            <p:cNvSpPr txBox="1"/>
            <p:nvPr/>
          </p:nvSpPr>
          <p:spPr>
            <a:xfrm rot="16200000">
              <a:off x="922674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5" name="标题 1"/>
            <p:cNvSpPr txBox="1"/>
            <p:nvPr/>
          </p:nvSpPr>
          <p:spPr>
            <a:xfrm rot="16200000">
              <a:off x="1023944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6" name="标题 1"/>
            <p:cNvSpPr txBox="1"/>
            <p:nvPr/>
          </p:nvSpPr>
          <p:spPr>
            <a:xfrm rot="16200000">
              <a:off x="1023944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标题 1"/>
            <p:cNvSpPr txBox="1"/>
            <p:nvPr/>
          </p:nvSpPr>
          <p:spPr>
            <a:xfrm rot="16200000">
              <a:off x="1023944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标题 1"/>
            <p:cNvSpPr txBox="1"/>
            <p:nvPr/>
          </p:nvSpPr>
          <p:spPr>
            <a:xfrm rot="16200000">
              <a:off x="1023944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9" name="标题 1"/>
            <p:cNvSpPr txBox="1"/>
            <p:nvPr/>
          </p:nvSpPr>
          <p:spPr>
            <a:xfrm rot="16200000">
              <a:off x="1023944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标题 1"/>
            <p:cNvSpPr txBox="1"/>
            <p:nvPr/>
          </p:nvSpPr>
          <p:spPr>
            <a:xfrm rot="16200000">
              <a:off x="1023944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标题 1"/>
            <p:cNvSpPr txBox="1"/>
            <p:nvPr/>
          </p:nvSpPr>
          <p:spPr>
            <a:xfrm rot="16200000">
              <a:off x="1125215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标题 1"/>
            <p:cNvSpPr txBox="1"/>
            <p:nvPr/>
          </p:nvSpPr>
          <p:spPr>
            <a:xfrm rot="16200000">
              <a:off x="1125215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标题 1"/>
            <p:cNvSpPr txBox="1"/>
            <p:nvPr/>
          </p:nvSpPr>
          <p:spPr>
            <a:xfrm rot="16200000">
              <a:off x="1125215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标题 1"/>
            <p:cNvSpPr txBox="1"/>
            <p:nvPr/>
          </p:nvSpPr>
          <p:spPr>
            <a:xfrm rot="16200000">
              <a:off x="1125215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标题 1"/>
            <p:cNvSpPr txBox="1"/>
            <p:nvPr/>
          </p:nvSpPr>
          <p:spPr>
            <a:xfrm rot="16200000">
              <a:off x="1125215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标题 1"/>
            <p:cNvSpPr txBox="1"/>
            <p:nvPr/>
          </p:nvSpPr>
          <p:spPr>
            <a:xfrm rot="16200000">
              <a:off x="1125215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标题 1"/>
            <p:cNvSpPr txBox="1"/>
            <p:nvPr/>
          </p:nvSpPr>
          <p:spPr>
            <a:xfrm rot="16200000">
              <a:off x="1226485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标题 1"/>
            <p:cNvSpPr txBox="1"/>
            <p:nvPr/>
          </p:nvSpPr>
          <p:spPr>
            <a:xfrm rot="16200000">
              <a:off x="1226485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标题 1"/>
            <p:cNvSpPr txBox="1"/>
            <p:nvPr/>
          </p:nvSpPr>
          <p:spPr>
            <a:xfrm rot="16200000">
              <a:off x="1226485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0" name="标题 1"/>
            <p:cNvSpPr txBox="1"/>
            <p:nvPr/>
          </p:nvSpPr>
          <p:spPr>
            <a:xfrm rot="16200000">
              <a:off x="1226485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1" name="标题 1"/>
            <p:cNvSpPr txBox="1"/>
            <p:nvPr/>
          </p:nvSpPr>
          <p:spPr>
            <a:xfrm rot="16200000">
              <a:off x="1226485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2" name="标题 1"/>
            <p:cNvSpPr txBox="1"/>
            <p:nvPr/>
          </p:nvSpPr>
          <p:spPr>
            <a:xfrm rot="16200000">
              <a:off x="1226485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3" name="标题 1"/>
            <p:cNvSpPr txBox="1"/>
            <p:nvPr/>
          </p:nvSpPr>
          <p:spPr>
            <a:xfrm rot="16200000">
              <a:off x="720427" y="5026490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4" name="标题 1"/>
            <p:cNvSpPr txBox="1"/>
            <p:nvPr/>
          </p:nvSpPr>
          <p:spPr>
            <a:xfrm rot="16200000">
              <a:off x="720427" y="492639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5" name="标题 1"/>
            <p:cNvSpPr txBox="1"/>
            <p:nvPr/>
          </p:nvSpPr>
          <p:spPr>
            <a:xfrm rot="16200000">
              <a:off x="720427" y="4826297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6" name="标题 1"/>
            <p:cNvSpPr txBox="1"/>
            <p:nvPr/>
          </p:nvSpPr>
          <p:spPr>
            <a:xfrm rot="16200000">
              <a:off x="720427" y="4726201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7" name="标题 1"/>
            <p:cNvSpPr txBox="1"/>
            <p:nvPr/>
          </p:nvSpPr>
          <p:spPr>
            <a:xfrm rot="16200000">
              <a:off x="720427" y="4626104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8" name="标题 1"/>
            <p:cNvSpPr txBox="1"/>
            <p:nvPr/>
          </p:nvSpPr>
          <p:spPr>
            <a:xfrm rot="16200000">
              <a:off x="720427" y="4526008"/>
              <a:ext cx="64948" cy="64948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pic>
        <p:nvPicPr>
          <p:cNvPr id="100" name="图片 99">
            <a:extLst>
              <a:ext uri="{FF2B5EF4-FFF2-40B4-BE49-F238E27FC236}">
                <a16:creationId xmlns:a16="http://schemas.microsoft.com/office/drawing/2014/main" id="{0F5BA3C8-54E2-9840-747F-267EB5B39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774" y="1797326"/>
            <a:ext cx="5393519" cy="31615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>
            <a:off x="1081995" y="-2147483648"/>
            <a:ext cx="121592" cy="0"/>
          </a:xfrm>
          <a:prstGeom prst="line">
            <a:avLst/>
          </a:prstGeom>
          <a:noFill/>
          <a:ln w="12700" cap="flat">
            <a:solidFill>
              <a:schemeClr val="accent1"/>
            </a:solidFill>
            <a:miter/>
          </a:ln>
        </p:spPr>
      </p:cxnSp>
      <p:sp>
        <p:nvSpPr>
          <p:cNvPr id="4" name="标题 1"/>
          <p:cNvSpPr txBox="1"/>
          <p:nvPr/>
        </p:nvSpPr>
        <p:spPr>
          <a:xfrm rot="18900000">
            <a:off x="1110613" y="-2147483648"/>
            <a:ext cx="84968" cy="84968"/>
          </a:xfrm>
          <a:custGeom>
            <a:avLst/>
            <a:gdLst>
              <a:gd name="connsiteX0" fmla="*/ 252248 w 252248"/>
              <a:gd name="connsiteY0" fmla="*/ 0 h 252248"/>
              <a:gd name="connsiteX1" fmla="*/ 252248 w 252248"/>
              <a:gd name="connsiteY1" fmla="*/ 252248 h 252248"/>
              <a:gd name="connsiteX2" fmla="*/ 0 w 252248"/>
              <a:gd name="connsiteY2" fmla="*/ 252248 h 252248"/>
              <a:gd name="connsiteX3" fmla="*/ 91440 w 252248"/>
              <a:gd name="connsiteY3" fmla="*/ 91440 h 252248"/>
              <a:gd name="connsiteX4" fmla="*/ 91440 w 252248"/>
              <a:gd name="connsiteY4" fmla="*/ 91440 h 252248"/>
            </a:gdLst>
            <a:ahLst/>
            <a:cxnLst/>
            <a:rect l="l" t="t" r="r" b="b"/>
            <a:pathLst>
              <a:path w="252248" h="252248">
                <a:moveTo>
                  <a:pt x="252248" y="0"/>
                </a:moveTo>
                <a:lnTo>
                  <a:pt x="252248" y="252248"/>
                </a:lnTo>
                <a:lnTo>
                  <a:pt x="0" y="252248"/>
                </a:lnTo>
              </a:path>
            </a:pathLst>
          </a:custGeom>
          <a:noFill/>
          <a:ln w="12700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377712" y="4462748"/>
            <a:ext cx="1814288" cy="2395253"/>
          </a:xfrm>
          <a:custGeom>
            <a:avLst/>
            <a:gdLst>
              <a:gd name="connsiteX0" fmla="*/ 1814288 w 1814288"/>
              <a:gd name="connsiteY0" fmla="*/ 0 h 2395253"/>
              <a:gd name="connsiteX1" fmla="*/ 1814288 w 1814288"/>
              <a:gd name="connsiteY1" fmla="*/ 1477307 h 2395253"/>
              <a:gd name="connsiteX2" fmla="*/ 1667746 w 1814288"/>
              <a:gd name="connsiteY2" fmla="*/ 1613308 h 2395253"/>
              <a:gd name="connsiteX3" fmla="*/ 559655 w 1814288"/>
              <a:gd name="connsiteY3" fmla="*/ 2258075 h 2395253"/>
              <a:gd name="connsiteX4" fmla="*/ 214264 w 1814288"/>
              <a:gd name="connsiteY4" fmla="*/ 2395253 h 2395253"/>
              <a:gd name="connsiteX5" fmla="*/ 0 w 1814288"/>
              <a:gd name="connsiteY5" fmla="*/ 2395253 h 2395253"/>
              <a:gd name="connsiteX6" fmla="*/ 212181 w 1814288"/>
              <a:gd name="connsiteY6" fmla="*/ 2226969 h 2395253"/>
              <a:gd name="connsiteX7" fmla="*/ 1731169 w 1814288"/>
              <a:gd name="connsiteY7" fmla="*/ 204351 h 2395253"/>
            </a:gdLst>
            <a:ahLst/>
            <a:cxnLst/>
            <a:rect l="l" t="t" r="r" b="b"/>
            <a:pathLst>
              <a:path w="1814288" h="2395253">
                <a:moveTo>
                  <a:pt x="1814288" y="0"/>
                </a:moveTo>
                <a:lnTo>
                  <a:pt x="1814288" y="1477307"/>
                </a:lnTo>
                <a:lnTo>
                  <a:pt x="1667746" y="1613308"/>
                </a:lnTo>
                <a:cubicBezTo>
                  <a:pt x="1370930" y="1863707"/>
                  <a:pt x="987159" y="2073238"/>
                  <a:pt x="559655" y="2258075"/>
                </a:cubicBezTo>
                <a:lnTo>
                  <a:pt x="214264" y="2395253"/>
                </a:lnTo>
                <a:lnTo>
                  <a:pt x="0" y="2395253"/>
                </a:lnTo>
                <a:lnTo>
                  <a:pt x="212181" y="2226969"/>
                </a:lnTo>
                <a:cubicBezTo>
                  <a:pt x="861378" y="1681355"/>
                  <a:pt x="1384398" y="990459"/>
                  <a:pt x="1731169" y="20435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91895">
            <a:off x="10677159" y="5026125"/>
            <a:ext cx="1648199" cy="1987760"/>
          </a:xfrm>
          <a:custGeom>
            <a:avLst/>
            <a:gdLst>
              <a:gd name="connsiteX0" fmla="*/ 1352375 w 1648199"/>
              <a:gd name="connsiteY0" fmla="*/ 0 h 1987760"/>
              <a:gd name="connsiteX1" fmla="*/ 1648199 w 1648199"/>
              <a:gd name="connsiteY1" fmla="*/ 1701143 h 1987760"/>
              <a:gd name="connsiteX2" fmla="*/ 0 w 1648199"/>
              <a:gd name="connsiteY2" fmla="*/ 1987760 h 1987760"/>
              <a:gd name="connsiteX3" fmla="*/ 160268 w 1648199"/>
              <a:gd name="connsiteY3" fmla="*/ 1808761 h 1987760"/>
              <a:gd name="connsiteX4" fmla="*/ 1319293 w 1648199"/>
              <a:gd name="connsiteY4" fmla="*/ 69474 h 1987760"/>
            </a:gdLst>
            <a:ahLst/>
            <a:cxnLst/>
            <a:rect l="l" t="t" r="r" b="b"/>
            <a:pathLst>
              <a:path w="1648199" h="1987760">
                <a:moveTo>
                  <a:pt x="1352375" y="0"/>
                </a:moveTo>
                <a:lnTo>
                  <a:pt x="1648199" y="1701143"/>
                </a:lnTo>
                <a:lnTo>
                  <a:pt x="0" y="1987760"/>
                </a:lnTo>
                <a:lnTo>
                  <a:pt x="160268" y="1808761"/>
                </a:lnTo>
                <a:cubicBezTo>
                  <a:pt x="609499" y="1277473"/>
                  <a:pt x="999264" y="694287"/>
                  <a:pt x="1319293" y="69474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-3003" y="4462748"/>
            <a:ext cx="1814288" cy="2395253"/>
          </a:xfrm>
          <a:custGeom>
            <a:avLst/>
            <a:gdLst>
              <a:gd name="connsiteX0" fmla="*/ 1814288 w 1814288"/>
              <a:gd name="connsiteY0" fmla="*/ 0 h 2395253"/>
              <a:gd name="connsiteX1" fmla="*/ 1814288 w 1814288"/>
              <a:gd name="connsiteY1" fmla="*/ 1477307 h 2395253"/>
              <a:gd name="connsiteX2" fmla="*/ 1667746 w 1814288"/>
              <a:gd name="connsiteY2" fmla="*/ 1613308 h 2395253"/>
              <a:gd name="connsiteX3" fmla="*/ 559655 w 1814288"/>
              <a:gd name="connsiteY3" fmla="*/ 2258075 h 2395253"/>
              <a:gd name="connsiteX4" fmla="*/ 214264 w 1814288"/>
              <a:gd name="connsiteY4" fmla="*/ 2395253 h 2395253"/>
              <a:gd name="connsiteX5" fmla="*/ 0 w 1814288"/>
              <a:gd name="connsiteY5" fmla="*/ 2395253 h 2395253"/>
              <a:gd name="connsiteX6" fmla="*/ 212181 w 1814288"/>
              <a:gd name="connsiteY6" fmla="*/ 2226969 h 2395253"/>
              <a:gd name="connsiteX7" fmla="*/ 1731169 w 1814288"/>
              <a:gd name="connsiteY7" fmla="*/ 204351 h 2395253"/>
            </a:gdLst>
            <a:ahLst/>
            <a:cxnLst/>
            <a:rect l="l" t="t" r="r" b="b"/>
            <a:pathLst>
              <a:path w="1814288" h="2395253">
                <a:moveTo>
                  <a:pt x="1814288" y="0"/>
                </a:moveTo>
                <a:lnTo>
                  <a:pt x="1814288" y="1477307"/>
                </a:lnTo>
                <a:lnTo>
                  <a:pt x="1667746" y="1613308"/>
                </a:lnTo>
                <a:cubicBezTo>
                  <a:pt x="1370930" y="1863707"/>
                  <a:pt x="987159" y="2073238"/>
                  <a:pt x="559655" y="2258075"/>
                </a:cubicBezTo>
                <a:lnTo>
                  <a:pt x="214264" y="2395253"/>
                </a:lnTo>
                <a:lnTo>
                  <a:pt x="0" y="2395253"/>
                </a:lnTo>
                <a:lnTo>
                  <a:pt x="212181" y="2226969"/>
                </a:lnTo>
                <a:cubicBezTo>
                  <a:pt x="861378" y="1681355"/>
                  <a:pt x="1384398" y="990459"/>
                  <a:pt x="1731169" y="20435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21008105" flipH="1">
            <a:off x="-136361" y="5026125"/>
            <a:ext cx="1648199" cy="1987760"/>
          </a:xfrm>
          <a:custGeom>
            <a:avLst/>
            <a:gdLst>
              <a:gd name="connsiteX0" fmla="*/ 1352375 w 1648199"/>
              <a:gd name="connsiteY0" fmla="*/ 0 h 1987760"/>
              <a:gd name="connsiteX1" fmla="*/ 1648199 w 1648199"/>
              <a:gd name="connsiteY1" fmla="*/ 1701143 h 1987760"/>
              <a:gd name="connsiteX2" fmla="*/ 0 w 1648199"/>
              <a:gd name="connsiteY2" fmla="*/ 1987760 h 1987760"/>
              <a:gd name="connsiteX3" fmla="*/ 160268 w 1648199"/>
              <a:gd name="connsiteY3" fmla="*/ 1808761 h 1987760"/>
              <a:gd name="connsiteX4" fmla="*/ 1319293 w 1648199"/>
              <a:gd name="connsiteY4" fmla="*/ 69474 h 1987760"/>
            </a:gdLst>
            <a:ahLst/>
            <a:cxnLst/>
            <a:rect l="l" t="t" r="r" b="b"/>
            <a:pathLst>
              <a:path w="1648199" h="1987760">
                <a:moveTo>
                  <a:pt x="1352375" y="0"/>
                </a:moveTo>
                <a:lnTo>
                  <a:pt x="1648199" y="1701143"/>
                </a:lnTo>
                <a:lnTo>
                  <a:pt x="0" y="1987760"/>
                </a:lnTo>
                <a:lnTo>
                  <a:pt x="160268" y="1808761"/>
                </a:lnTo>
                <a:cubicBezTo>
                  <a:pt x="609499" y="1277473"/>
                  <a:pt x="999264" y="694287"/>
                  <a:pt x="1319293" y="69474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695325" y="498784"/>
            <a:ext cx="517853" cy="120162"/>
            <a:chOff x="695325" y="498784"/>
            <a:chExt cx="517853" cy="120162"/>
          </a:xfrm>
        </p:grpSpPr>
        <p:sp>
          <p:nvSpPr>
            <p:cNvPr id="10" name="标题 1"/>
            <p:cNvSpPr txBox="1"/>
            <p:nvPr/>
          </p:nvSpPr>
          <p:spPr>
            <a:xfrm>
              <a:off x="966635" y="529590"/>
              <a:ext cx="58550" cy="5855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876199" y="529590"/>
              <a:ext cx="58550" cy="58550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785762" y="529590"/>
              <a:ext cx="58550" cy="58550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695325" y="529590"/>
              <a:ext cx="58550" cy="58550"/>
            </a:xfrm>
            <a:prstGeom prst="ellipse">
              <a:avLst/>
            </a:prstGeom>
            <a:solidFill>
              <a:schemeClr val="tx1">
                <a:alpha val="2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4" name="标题 1"/>
            <p:cNvCxnSpPr/>
            <p:nvPr/>
          </p:nvCxnSpPr>
          <p:spPr>
            <a:xfrm>
              <a:off x="1081995" y="558865"/>
              <a:ext cx="121592" cy="0"/>
            </a:xfrm>
            <a:prstGeom prst="line">
              <a:avLst/>
            </a:prstGeom>
            <a:noFill/>
            <a:ln w="12700" cap="flat">
              <a:solidFill>
                <a:schemeClr val="accent1"/>
              </a:solidFill>
              <a:miter/>
            </a:ln>
          </p:spPr>
        </p:cxnSp>
        <p:sp>
          <p:nvSpPr>
            <p:cNvPr id="15" name="标题 1"/>
            <p:cNvSpPr txBox="1"/>
            <p:nvPr/>
          </p:nvSpPr>
          <p:spPr>
            <a:xfrm rot="18900000">
              <a:off x="1110613" y="516381"/>
              <a:ext cx="84968" cy="84968"/>
            </a:xfrm>
            <a:custGeom>
              <a:avLst/>
              <a:gdLst>
                <a:gd name="connsiteX0" fmla="*/ 252248 w 252248"/>
                <a:gd name="connsiteY0" fmla="*/ 0 h 252248"/>
                <a:gd name="connsiteX1" fmla="*/ 252248 w 252248"/>
                <a:gd name="connsiteY1" fmla="*/ 252248 h 252248"/>
                <a:gd name="connsiteX2" fmla="*/ 0 w 252248"/>
                <a:gd name="connsiteY2" fmla="*/ 252248 h 252248"/>
                <a:gd name="connsiteX3" fmla="*/ 91440 w 252248"/>
                <a:gd name="connsiteY3" fmla="*/ 91440 h 252248"/>
                <a:gd name="connsiteX4" fmla="*/ 91440 w 252248"/>
                <a:gd name="connsiteY4" fmla="*/ 91440 h 252248"/>
              </a:gdLst>
              <a:ahLst/>
              <a:cxnLst/>
              <a:rect l="l" t="t" r="r" b="b"/>
              <a:pathLst>
                <a:path w="252248" h="252248">
                  <a:moveTo>
                    <a:pt x="252248" y="0"/>
                  </a:moveTo>
                  <a:lnTo>
                    <a:pt x="252248" y="252248"/>
                  </a:lnTo>
                  <a:lnTo>
                    <a:pt x="0" y="252248"/>
                  </a:lnTo>
                </a:path>
              </a:pathLst>
            </a:custGeom>
            <a:noFill/>
            <a:ln w="12700" cap="flat">
              <a:solidFill>
                <a:schemeClr val="accent1"/>
              </a:soli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6" name="标题 1"/>
          <p:cNvSpPr txBox="1"/>
          <p:nvPr/>
        </p:nvSpPr>
        <p:spPr>
          <a:xfrm>
            <a:off x="7706302" y="3507456"/>
            <a:ext cx="1600200" cy="15875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ctr"/>
            <a:r>
              <a:rPr kumimoji="1" lang="en-US" altLang="zh-CN" sz="9600" dirty="0">
                <a:ln w="12700">
                  <a:noFill/>
                </a:ln>
                <a:gradFill>
                  <a:gsLst>
                    <a:gs pos="0">
                      <a:srgbClr val="50C4D9">
                        <a:alpha val="100000"/>
                      </a:srgbClr>
                    </a:gs>
                    <a:gs pos="60000">
                      <a:srgbClr val="50C4D9">
                        <a:alpha val="100000"/>
                      </a:srgbClr>
                    </a:gs>
                    <a:gs pos="60000">
                      <a:srgbClr val="50C4D9">
                        <a:alpha val="0"/>
                      </a:srgbClr>
                    </a:gs>
                  </a:gsLst>
                  <a:lin ang="5400000" scaled="0"/>
                </a:gradFill>
                <a:latin typeface="OPPOSans B"/>
                <a:ea typeface="OPPOSans B"/>
                <a:cs typeface="OPPOSans B"/>
              </a:rPr>
              <a:t>04</a:t>
            </a:r>
            <a:endParaRPr kumimoji="1" lang="zh-CN" altLang="en-US" dirty="0"/>
          </a:p>
        </p:txBody>
      </p:sp>
      <p:sp>
        <p:nvSpPr>
          <p:cNvPr id="17" name="标题 1"/>
          <p:cNvSpPr txBox="1"/>
          <p:nvPr/>
        </p:nvSpPr>
        <p:spPr>
          <a:xfrm>
            <a:off x="5477739" y="3513352"/>
            <a:ext cx="1600200" cy="15875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ctr"/>
            <a:r>
              <a:rPr kumimoji="1" lang="en-US" altLang="zh-CN" sz="9600">
                <a:ln w="12700">
                  <a:noFill/>
                </a:ln>
                <a:gradFill>
                  <a:gsLst>
                    <a:gs pos="0">
                      <a:srgbClr val="50C4D9">
                        <a:alpha val="100000"/>
                      </a:srgbClr>
                    </a:gs>
                    <a:gs pos="60000">
                      <a:srgbClr val="50C4D9">
                        <a:alpha val="100000"/>
                      </a:srgbClr>
                    </a:gs>
                    <a:gs pos="60000">
                      <a:srgbClr val="50C4D9">
                        <a:alpha val="0"/>
                      </a:srgbClr>
                    </a:gs>
                  </a:gsLst>
                  <a:lin ang="5400000" scaled="0"/>
                </a:gradFill>
                <a:latin typeface="OPPOSans B"/>
                <a:ea typeface="OPPOSans B"/>
                <a:cs typeface="OPPOSans B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249176" y="3507456"/>
            <a:ext cx="1600200" cy="15875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ctr"/>
            <a:r>
              <a:rPr kumimoji="1" lang="en-US" altLang="zh-CN" sz="9600">
                <a:ln w="12700">
                  <a:noFill/>
                </a:ln>
                <a:gradFill>
                  <a:gsLst>
                    <a:gs pos="0">
                      <a:srgbClr val="50C4D9">
                        <a:alpha val="100000"/>
                      </a:srgbClr>
                    </a:gs>
                    <a:gs pos="60000">
                      <a:srgbClr val="50C4D9">
                        <a:alpha val="100000"/>
                      </a:srgbClr>
                    </a:gs>
                    <a:gs pos="60000">
                      <a:srgbClr val="50C4D9">
                        <a:alpha val="0"/>
                      </a:srgbClr>
                    </a:gs>
                  </a:gsLst>
                  <a:lin ang="5400000" scaled="0"/>
                </a:gradFill>
                <a:latin typeface="OPPOSans B"/>
                <a:ea typeface="OPPOSans B"/>
                <a:cs typeface="OPPOSans B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80304" y="3513353"/>
            <a:ext cx="1384300" cy="15875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t">
            <a:spAutoFit/>
          </a:bodyPr>
          <a:lstStyle/>
          <a:p>
            <a:pPr algn="ctr"/>
            <a:r>
              <a:rPr kumimoji="1" lang="en-US" altLang="zh-CN" sz="9600" dirty="0">
                <a:ln w="12700">
                  <a:noFill/>
                </a:ln>
                <a:gradFill>
                  <a:gsLst>
                    <a:gs pos="0">
                      <a:srgbClr val="50C4D9">
                        <a:alpha val="100000"/>
                      </a:srgbClr>
                    </a:gs>
                    <a:gs pos="60000">
                      <a:srgbClr val="50C4D9">
                        <a:alpha val="100000"/>
                      </a:srgbClr>
                    </a:gs>
                    <a:gs pos="60000">
                      <a:srgbClr val="50C4D9">
                        <a:alpha val="0"/>
                      </a:srgbClr>
                    </a:gs>
                  </a:gsLst>
                  <a:lin ang="5400000" scaled="0"/>
                </a:gradFill>
                <a:latin typeface="OPPOSans B"/>
                <a:ea typeface="OPPOSans B"/>
                <a:cs typeface="OPPOSans B"/>
              </a:rPr>
              <a:t>01</a:t>
            </a:r>
            <a:endParaRPr kumimoji="1" lang="zh-CN" altLang="en-US" dirty="0"/>
          </a:p>
        </p:txBody>
      </p:sp>
      <p:sp>
        <p:nvSpPr>
          <p:cNvPr id="20" name="标题 1"/>
          <p:cNvSpPr txBox="1"/>
          <p:nvPr/>
        </p:nvSpPr>
        <p:spPr>
          <a:xfrm>
            <a:off x="7588772" y="4856122"/>
            <a:ext cx="1458882" cy="13272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HelloFont WenYiHei"/>
                <a:ea typeface="HelloFont WenYiHei"/>
                <a:cs typeface="HelloFont WenYiHei"/>
              </a:rPr>
              <a:t>岳阳社会事业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360209" y="4846765"/>
            <a:ext cx="1458882" cy="13272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HelloFont WenYiHei"/>
                <a:ea typeface="HelloFont WenYiHei"/>
                <a:cs typeface="HelloFont WenYiHei"/>
              </a:rPr>
              <a:t>岳阳经济发展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3131646" y="4856122"/>
            <a:ext cx="1458882" cy="13272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HelloFont WenYiHei"/>
                <a:ea typeface="HelloFont WenYiHei"/>
                <a:cs typeface="HelloFont WenYiHei"/>
              </a:rPr>
              <a:t>岳阳自然风光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979935" y="4846765"/>
            <a:ext cx="1458882" cy="13272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2400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HelloFont WenYiHei"/>
                <a:ea typeface="HelloFont WenYiHei"/>
                <a:cs typeface="HelloFont WenYiHei"/>
              </a:rPr>
              <a:t>岳阳历史文化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4276725" y="1048989"/>
            <a:ext cx="3644900" cy="1752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/>
            <a:r>
              <a:rPr kumimoji="1" lang="en-US" altLang="zh-CN" sz="13800" dirty="0" err="1">
                <a:ln w="6350">
                  <a:noFill/>
                </a:ln>
                <a:solidFill>
                  <a:srgbClr val="404040">
                    <a:alpha val="100000"/>
                  </a:srgbClr>
                </a:solidFill>
                <a:latin typeface="HelloFont WenYiHei"/>
                <a:ea typeface="HelloFont WenYiHei"/>
                <a:cs typeface="HelloFont WenYiHei"/>
              </a:rPr>
              <a:t>目录</a:t>
            </a:r>
            <a:endParaRPr kumimoji="1" lang="zh-CN" altLang="en-US" dirty="0"/>
          </a:p>
        </p:txBody>
      </p:sp>
      <p:sp>
        <p:nvSpPr>
          <p:cNvPr id="25" name="标题 1"/>
          <p:cNvSpPr txBox="1"/>
          <p:nvPr/>
        </p:nvSpPr>
        <p:spPr>
          <a:xfrm>
            <a:off x="4519429" y="2795081"/>
            <a:ext cx="3149600" cy="5588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dist"/>
            <a:r>
              <a:rPr kumimoji="1" lang="en-US" altLang="zh-CN" sz="4400" dirty="0">
                <a:ln w="12700">
                  <a:noFill/>
                </a:ln>
                <a:solidFill>
                  <a:srgbClr val="BFBFBF">
                    <a:alpha val="50000"/>
                  </a:srgbClr>
                </a:solidFill>
                <a:latin typeface="OPPOSans R"/>
                <a:ea typeface="OPPOSans R"/>
                <a:cs typeface="OPPOSans R"/>
              </a:rPr>
              <a:t>CONTENT</a:t>
            </a:r>
            <a:endParaRPr kumimoji="1" lang="zh-CN" altLang="en-US" dirty="0"/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" y="-1"/>
            <a:ext cx="12191999" cy="68702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24794" y="243013"/>
            <a:ext cx="11545864" cy="5381329"/>
          </a:xfrm>
          <a:prstGeom prst="roundRect">
            <a:avLst>
              <a:gd name="adj" fmla="val 2341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blurRad="152400" dist="101600" dir="13500000" algn="br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t="16523" b="16523"/>
          <a:stretch>
            <a:fillRect/>
          </a:stretch>
        </p:blipFill>
        <p:spPr>
          <a:xfrm>
            <a:off x="504823" y="483358"/>
            <a:ext cx="11176660" cy="5201797"/>
          </a:xfrm>
          <a:custGeom>
            <a:avLst/>
            <a:gdLst/>
            <a:ahLst/>
            <a:cxnLst/>
            <a:rect l="l" t="t" r="r" b="b"/>
            <a:pathLst>
              <a:path w="11176000" h="5207000">
                <a:moveTo>
                  <a:pt x="0" y="75374"/>
                </a:moveTo>
                <a:cubicBezTo>
                  <a:pt x="0" y="33746"/>
                  <a:pt x="33746" y="0"/>
                  <a:pt x="75374" y="0"/>
                </a:cubicBezTo>
                <a:lnTo>
                  <a:pt x="11101286" y="0"/>
                </a:lnTo>
                <a:cubicBezTo>
                  <a:pt x="11142914" y="0"/>
                  <a:pt x="11176660" y="33746"/>
                  <a:pt x="11176660" y="75374"/>
                </a:cubicBezTo>
                <a:lnTo>
                  <a:pt x="11176660" y="5126423"/>
                </a:lnTo>
                <a:cubicBezTo>
                  <a:pt x="11176660" y="5168051"/>
                  <a:pt x="11142914" y="5201797"/>
                  <a:pt x="11101286" y="5201797"/>
                </a:cubicBezTo>
                <a:lnTo>
                  <a:pt x="75374" y="5201797"/>
                </a:lnTo>
                <a:cubicBezTo>
                  <a:pt x="33746" y="5201797"/>
                  <a:pt x="0" y="5168051"/>
                  <a:pt x="0" y="5126423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495298" y="483358"/>
            <a:ext cx="11176660" cy="5201797"/>
          </a:xfrm>
          <a:prstGeom prst="roundRect">
            <a:avLst>
              <a:gd name="adj" fmla="val 3080"/>
            </a:avLst>
          </a:prstGeom>
          <a:solidFill>
            <a:schemeClr val="bg1">
              <a:alpha val="8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0810642" y="713751"/>
            <a:ext cx="571006" cy="565430"/>
            <a:chOff x="10810642" y="713751"/>
            <a:chExt cx="571006" cy="565430"/>
          </a:xfrm>
        </p:grpSpPr>
        <p:sp>
          <p:nvSpPr>
            <p:cNvPr id="10" name="标题 1"/>
            <p:cNvSpPr txBox="1"/>
            <p:nvPr/>
          </p:nvSpPr>
          <p:spPr>
            <a:xfrm rot="16200000">
              <a:off x="1091161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rot="16200000">
              <a:off x="1091161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16200000">
              <a:off x="1091161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16200000">
              <a:off x="1091161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16200000">
              <a:off x="1091161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16200000">
              <a:off x="1091161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 rot="16200000">
              <a:off x="1101288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 rot="16200000">
              <a:off x="1101288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16200000">
              <a:off x="1101288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16200000">
              <a:off x="1101288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1101288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6200000">
              <a:off x="1101288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16200000">
              <a:off x="1111415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16200000">
              <a:off x="1111415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 rot="16200000">
              <a:off x="1111415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16200000">
              <a:off x="1111415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 rot="16200000">
              <a:off x="1111415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 rot="16200000">
              <a:off x="1111415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 rot="16200000">
              <a:off x="11215430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 rot="16200000">
              <a:off x="11215430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rot="16200000">
              <a:off x="11215430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 rot="16200000">
              <a:off x="11215430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标题 1"/>
            <p:cNvSpPr txBox="1"/>
            <p:nvPr/>
          </p:nvSpPr>
          <p:spPr>
            <a:xfrm rot="16200000">
              <a:off x="11215430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 rot="16200000">
              <a:off x="11215430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 rot="16200000">
              <a:off x="11316700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 rot="16200000">
              <a:off x="11316700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 rot="16200000">
              <a:off x="11316700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标题 1"/>
            <p:cNvSpPr txBox="1"/>
            <p:nvPr/>
          </p:nvSpPr>
          <p:spPr>
            <a:xfrm rot="16200000">
              <a:off x="11316700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标题 1"/>
            <p:cNvSpPr txBox="1"/>
            <p:nvPr/>
          </p:nvSpPr>
          <p:spPr>
            <a:xfrm rot="16200000">
              <a:off x="11316700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 rot="16200000">
              <a:off x="11316700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标题 1"/>
            <p:cNvSpPr txBox="1"/>
            <p:nvPr/>
          </p:nvSpPr>
          <p:spPr>
            <a:xfrm rot="16200000">
              <a:off x="10810642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 rot="16200000">
              <a:off x="10810642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标题 1"/>
            <p:cNvSpPr txBox="1"/>
            <p:nvPr/>
          </p:nvSpPr>
          <p:spPr>
            <a:xfrm rot="16200000">
              <a:off x="10810642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 rot="16200000">
              <a:off x="10810642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标题 1"/>
            <p:cNvSpPr txBox="1"/>
            <p:nvPr/>
          </p:nvSpPr>
          <p:spPr>
            <a:xfrm rot="16200000">
              <a:off x="10810642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5" name="标题 1"/>
            <p:cNvSpPr txBox="1"/>
            <p:nvPr/>
          </p:nvSpPr>
          <p:spPr>
            <a:xfrm rot="16200000">
              <a:off x="10810642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6" name="标题 1"/>
          <p:cNvSpPr txBox="1"/>
          <p:nvPr/>
        </p:nvSpPr>
        <p:spPr>
          <a:xfrm>
            <a:off x="1170032" y="2973317"/>
            <a:ext cx="4274266" cy="198944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3600">
                <a:ln w="12700">
                  <a:noFill/>
                </a:ln>
                <a:gradFill>
                  <a:gsLst>
                    <a:gs pos="17000">
                      <a:srgbClr val="28A1B7">
                        <a:alpha val="100000"/>
                      </a:srgbClr>
                    </a:gs>
                    <a:gs pos="87000">
                      <a:srgbClr val="50C4D9">
                        <a:alpha val="100000"/>
                      </a:srgbClr>
                    </a:gs>
                  </a:gsLst>
                  <a:lin ang="13500000" scaled="0"/>
                </a:gradFill>
                <a:latin typeface="OPPOSans B"/>
                <a:ea typeface="OPPOSans B"/>
                <a:cs typeface="OPPOSans B"/>
              </a:rPr>
              <a:t>岳阳历史文化</a:t>
            </a: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rot="16200000" flipH="1">
            <a:off x="1853483" y="1773740"/>
            <a:ext cx="45719" cy="11247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66019" tIns="33010" rIns="66019" bIns="33010"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16200000" flipH="1">
            <a:off x="4751955" y="1773741"/>
            <a:ext cx="45719" cy="11247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66019" tIns="33010" rIns="66019" bIns="33010"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>
            <a:off x="-1" y="5259757"/>
            <a:ext cx="12191999" cy="1598243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>
            <a:off x="3723919" y="5458714"/>
            <a:ext cx="4744162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7200" dirty="0">
                <a:ln w="12700">
                  <a:noFill/>
                </a:ln>
                <a:gradFill>
                  <a:gsLst>
                    <a:gs pos="3000">
                      <a:srgbClr val="FFFFFF">
                        <a:alpha val="65000"/>
                      </a:srgbClr>
                    </a:gs>
                    <a:gs pos="76000">
                      <a:srgbClr val="B9E7F0">
                        <a:alpha val="0"/>
                      </a:srgbClr>
                    </a:gs>
                  </a:gsLst>
                  <a:lin ang="5400000" scaled="0"/>
                </a:gradFill>
                <a:latin typeface="OPPOSans R"/>
                <a:ea typeface="OPPOSans R"/>
                <a:cs typeface="OPPOSans R"/>
              </a:rPr>
              <a:t>2  0  2  4</a:t>
            </a:r>
            <a:endParaRPr kumimoji="1" lang="zh-CN" altLang="en-US" dirty="0"/>
          </a:p>
        </p:txBody>
      </p:sp>
      <p:sp>
        <p:nvSpPr>
          <p:cNvPr id="51" name="标题 1"/>
          <p:cNvSpPr txBox="1"/>
          <p:nvPr/>
        </p:nvSpPr>
        <p:spPr>
          <a:xfrm>
            <a:off x="11401628" y="5045537"/>
            <a:ext cx="495459" cy="495459"/>
          </a:xfrm>
          <a:prstGeom prst="donut">
            <a:avLst>
              <a:gd name="adj" fmla="val 2000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10800000">
            <a:off x="419099" y="1119774"/>
            <a:ext cx="81364" cy="79645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720427" y="4526008"/>
            <a:ext cx="571006" cy="565430"/>
            <a:chOff x="720427" y="4526008"/>
            <a:chExt cx="571006" cy="565430"/>
          </a:xfrm>
        </p:grpSpPr>
        <p:sp>
          <p:nvSpPr>
            <p:cNvPr id="54" name="标题 1"/>
            <p:cNvSpPr txBox="1"/>
            <p:nvPr/>
          </p:nvSpPr>
          <p:spPr>
            <a:xfrm rot="16200000">
              <a:off x="82140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" name="标题 1"/>
            <p:cNvSpPr txBox="1"/>
            <p:nvPr/>
          </p:nvSpPr>
          <p:spPr>
            <a:xfrm rot="16200000">
              <a:off x="82140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标题 1"/>
            <p:cNvSpPr txBox="1"/>
            <p:nvPr/>
          </p:nvSpPr>
          <p:spPr>
            <a:xfrm rot="16200000">
              <a:off x="82140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标题 1"/>
            <p:cNvSpPr txBox="1"/>
            <p:nvPr/>
          </p:nvSpPr>
          <p:spPr>
            <a:xfrm rot="16200000">
              <a:off x="82140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标题 1"/>
            <p:cNvSpPr txBox="1"/>
            <p:nvPr/>
          </p:nvSpPr>
          <p:spPr>
            <a:xfrm rot="16200000">
              <a:off x="82140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标题 1"/>
            <p:cNvSpPr txBox="1"/>
            <p:nvPr/>
          </p:nvSpPr>
          <p:spPr>
            <a:xfrm rot="16200000">
              <a:off x="82140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0" name="标题 1"/>
            <p:cNvSpPr txBox="1"/>
            <p:nvPr/>
          </p:nvSpPr>
          <p:spPr>
            <a:xfrm rot="16200000">
              <a:off x="92267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1" name="标题 1"/>
            <p:cNvSpPr txBox="1"/>
            <p:nvPr/>
          </p:nvSpPr>
          <p:spPr>
            <a:xfrm rot="16200000">
              <a:off x="92267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2" name="标题 1"/>
            <p:cNvSpPr txBox="1"/>
            <p:nvPr/>
          </p:nvSpPr>
          <p:spPr>
            <a:xfrm rot="16200000">
              <a:off x="92267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3" name="标题 1"/>
            <p:cNvSpPr txBox="1"/>
            <p:nvPr/>
          </p:nvSpPr>
          <p:spPr>
            <a:xfrm rot="16200000">
              <a:off x="92267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4" name="标题 1"/>
            <p:cNvSpPr txBox="1"/>
            <p:nvPr/>
          </p:nvSpPr>
          <p:spPr>
            <a:xfrm rot="16200000">
              <a:off x="92267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5" name="标题 1"/>
            <p:cNvSpPr txBox="1"/>
            <p:nvPr/>
          </p:nvSpPr>
          <p:spPr>
            <a:xfrm rot="16200000">
              <a:off x="92267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6" name="标题 1"/>
            <p:cNvSpPr txBox="1"/>
            <p:nvPr/>
          </p:nvSpPr>
          <p:spPr>
            <a:xfrm rot="16200000">
              <a:off x="102394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标题 1"/>
            <p:cNvSpPr txBox="1"/>
            <p:nvPr/>
          </p:nvSpPr>
          <p:spPr>
            <a:xfrm rot="16200000">
              <a:off x="102394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8" name="标题 1"/>
            <p:cNvSpPr txBox="1"/>
            <p:nvPr/>
          </p:nvSpPr>
          <p:spPr>
            <a:xfrm rot="16200000">
              <a:off x="102394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9" name="标题 1"/>
            <p:cNvSpPr txBox="1"/>
            <p:nvPr/>
          </p:nvSpPr>
          <p:spPr>
            <a:xfrm rot="16200000">
              <a:off x="102394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0" name="标题 1"/>
            <p:cNvSpPr txBox="1"/>
            <p:nvPr/>
          </p:nvSpPr>
          <p:spPr>
            <a:xfrm rot="16200000">
              <a:off x="102394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1" name="标题 1"/>
            <p:cNvSpPr txBox="1"/>
            <p:nvPr/>
          </p:nvSpPr>
          <p:spPr>
            <a:xfrm rot="16200000">
              <a:off x="102394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2" name="标题 1"/>
            <p:cNvSpPr txBox="1"/>
            <p:nvPr/>
          </p:nvSpPr>
          <p:spPr>
            <a:xfrm rot="16200000">
              <a:off x="1125215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3" name="标题 1"/>
            <p:cNvSpPr txBox="1"/>
            <p:nvPr/>
          </p:nvSpPr>
          <p:spPr>
            <a:xfrm rot="16200000">
              <a:off x="1125215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4" name="标题 1"/>
            <p:cNvSpPr txBox="1"/>
            <p:nvPr/>
          </p:nvSpPr>
          <p:spPr>
            <a:xfrm rot="16200000">
              <a:off x="1125215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5" name="标题 1"/>
            <p:cNvSpPr txBox="1"/>
            <p:nvPr/>
          </p:nvSpPr>
          <p:spPr>
            <a:xfrm rot="16200000">
              <a:off x="1125215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6" name="标题 1"/>
            <p:cNvSpPr txBox="1"/>
            <p:nvPr/>
          </p:nvSpPr>
          <p:spPr>
            <a:xfrm rot="16200000">
              <a:off x="1125215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标题 1"/>
            <p:cNvSpPr txBox="1"/>
            <p:nvPr/>
          </p:nvSpPr>
          <p:spPr>
            <a:xfrm rot="16200000">
              <a:off x="1125215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标题 1"/>
            <p:cNvSpPr txBox="1"/>
            <p:nvPr/>
          </p:nvSpPr>
          <p:spPr>
            <a:xfrm rot="16200000">
              <a:off x="1226485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9" name="标题 1"/>
            <p:cNvSpPr txBox="1"/>
            <p:nvPr/>
          </p:nvSpPr>
          <p:spPr>
            <a:xfrm rot="16200000">
              <a:off x="1226485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标题 1"/>
            <p:cNvSpPr txBox="1"/>
            <p:nvPr/>
          </p:nvSpPr>
          <p:spPr>
            <a:xfrm rot="16200000">
              <a:off x="1226485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标题 1"/>
            <p:cNvSpPr txBox="1"/>
            <p:nvPr/>
          </p:nvSpPr>
          <p:spPr>
            <a:xfrm rot="16200000">
              <a:off x="1226485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标题 1"/>
            <p:cNvSpPr txBox="1"/>
            <p:nvPr/>
          </p:nvSpPr>
          <p:spPr>
            <a:xfrm rot="16200000">
              <a:off x="1226485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标题 1"/>
            <p:cNvSpPr txBox="1"/>
            <p:nvPr/>
          </p:nvSpPr>
          <p:spPr>
            <a:xfrm rot="16200000">
              <a:off x="1226485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标题 1"/>
            <p:cNvSpPr txBox="1"/>
            <p:nvPr/>
          </p:nvSpPr>
          <p:spPr>
            <a:xfrm rot="16200000">
              <a:off x="720427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标题 1"/>
            <p:cNvSpPr txBox="1"/>
            <p:nvPr/>
          </p:nvSpPr>
          <p:spPr>
            <a:xfrm rot="16200000">
              <a:off x="720427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标题 1"/>
            <p:cNvSpPr txBox="1"/>
            <p:nvPr/>
          </p:nvSpPr>
          <p:spPr>
            <a:xfrm rot="16200000">
              <a:off x="720427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标题 1"/>
            <p:cNvSpPr txBox="1"/>
            <p:nvPr/>
          </p:nvSpPr>
          <p:spPr>
            <a:xfrm rot="16200000">
              <a:off x="720427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标题 1"/>
            <p:cNvSpPr txBox="1"/>
            <p:nvPr/>
          </p:nvSpPr>
          <p:spPr>
            <a:xfrm rot="16200000">
              <a:off x="720427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标题 1"/>
            <p:cNvSpPr txBox="1"/>
            <p:nvPr/>
          </p:nvSpPr>
          <p:spPr>
            <a:xfrm rot="16200000">
              <a:off x="720427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0" name="标题 1"/>
          <p:cNvSpPr txBox="1"/>
          <p:nvPr/>
        </p:nvSpPr>
        <p:spPr>
          <a:xfrm rot="16200000" flipH="1">
            <a:off x="6075603" y="974456"/>
            <a:ext cx="45719" cy="11196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1" name="标题 1"/>
          <p:cNvSpPr txBox="1"/>
          <p:nvPr/>
        </p:nvSpPr>
        <p:spPr>
          <a:xfrm rot="20150198">
            <a:off x="7758812" y="5448445"/>
            <a:ext cx="772808" cy="772808"/>
          </a:xfrm>
          <a:custGeom>
            <a:avLst/>
            <a:gdLst>
              <a:gd name="connsiteX0" fmla="*/ 506384 w 1312128"/>
              <a:gd name="connsiteY0" fmla="*/ 1293297 h 1312128"/>
              <a:gd name="connsiteX1" fmla="*/ 805745 w 1312128"/>
              <a:gd name="connsiteY1" fmla="*/ 1293297 h 1312128"/>
              <a:gd name="connsiteX2" fmla="*/ 786897 w 1312128"/>
              <a:gd name="connsiteY2" fmla="*/ 1299081 h 1312128"/>
              <a:gd name="connsiteX3" fmla="*/ 656064 w 1312128"/>
              <a:gd name="connsiteY3" fmla="*/ 1312128 h 1312128"/>
              <a:gd name="connsiteX4" fmla="*/ 525232 w 1312128"/>
              <a:gd name="connsiteY4" fmla="*/ 1299081 h 1312128"/>
              <a:gd name="connsiteX5" fmla="*/ 385325 w 1312128"/>
              <a:gd name="connsiteY5" fmla="*/ 1252761 h 1312128"/>
              <a:gd name="connsiteX6" fmla="*/ 926804 w 1312128"/>
              <a:gd name="connsiteY6" fmla="*/ 1252761 h 1312128"/>
              <a:gd name="connsiteX7" fmla="*/ 908884 w 1312128"/>
              <a:gd name="connsiteY7" fmla="*/ 1261643 h 1312128"/>
              <a:gd name="connsiteX8" fmla="*/ 864395 w 1312128"/>
              <a:gd name="connsiteY8" fmla="*/ 1275297 h 1312128"/>
              <a:gd name="connsiteX9" fmla="*/ 447734 w 1312128"/>
              <a:gd name="connsiteY9" fmla="*/ 1275297 h 1312128"/>
              <a:gd name="connsiteX10" fmla="*/ 403245 w 1312128"/>
              <a:gd name="connsiteY10" fmla="*/ 1261643 h 1312128"/>
              <a:gd name="connsiteX11" fmla="*/ 310649 w 1312128"/>
              <a:gd name="connsiteY11" fmla="*/ 1212230 h 1312128"/>
              <a:gd name="connsiteX12" fmla="*/ 1001480 w 1312128"/>
              <a:gd name="connsiteY12" fmla="*/ 1212230 h 1312128"/>
              <a:gd name="connsiteX13" fmla="*/ 984032 w 1312128"/>
              <a:gd name="connsiteY13" fmla="*/ 1224395 h 1312128"/>
              <a:gd name="connsiteX14" fmla="*/ 963119 w 1312128"/>
              <a:gd name="connsiteY14" fmla="*/ 1234761 h 1312128"/>
              <a:gd name="connsiteX15" fmla="*/ 349010 w 1312128"/>
              <a:gd name="connsiteY15" fmla="*/ 1234761 h 1312128"/>
              <a:gd name="connsiteX16" fmla="*/ 328097 w 1312128"/>
              <a:gd name="connsiteY16" fmla="*/ 1224395 h 1312128"/>
              <a:gd name="connsiteX17" fmla="*/ 252517 w 1312128"/>
              <a:gd name="connsiteY17" fmla="*/ 1171699 h 1312128"/>
              <a:gd name="connsiteX18" fmla="*/ 1059611 w 1312128"/>
              <a:gd name="connsiteY18" fmla="*/ 1171699 h 1312128"/>
              <a:gd name="connsiteX19" fmla="*/ 1027296 w 1312128"/>
              <a:gd name="connsiteY19" fmla="*/ 1194230 h 1312128"/>
              <a:gd name="connsiteX20" fmla="*/ 284832 w 1312128"/>
              <a:gd name="connsiteY20" fmla="*/ 1194230 h 1312128"/>
              <a:gd name="connsiteX21" fmla="*/ 208467 w 1312128"/>
              <a:gd name="connsiteY21" fmla="*/ 1131168 h 1312128"/>
              <a:gd name="connsiteX22" fmla="*/ 1103662 w 1312128"/>
              <a:gd name="connsiteY22" fmla="*/ 1131168 h 1312128"/>
              <a:gd name="connsiteX23" fmla="*/ 1082003 w 1312128"/>
              <a:gd name="connsiteY23" fmla="*/ 1153699 h 1312128"/>
              <a:gd name="connsiteX24" fmla="*/ 230126 w 1312128"/>
              <a:gd name="connsiteY24" fmla="*/ 1153699 h 1312128"/>
              <a:gd name="connsiteX25" fmla="*/ 169505 w 1312128"/>
              <a:gd name="connsiteY25" fmla="*/ 1090637 h 1312128"/>
              <a:gd name="connsiteX26" fmla="*/ 1142624 w 1312128"/>
              <a:gd name="connsiteY26" fmla="*/ 1090637 h 1312128"/>
              <a:gd name="connsiteX27" fmla="*/ 1120965 w 1312128"/>
              <a:gd name="connsiteY27" fmla="*/ 1113168 h 1312128"/>
              <a:gd name="connsiteX28" fmla="*/ 191164 w 1312128"/>
              <a:gd name="connsiteY28" fmla="*/ 1113168 h 1312128"/>
              <a:gd name="connsiteX29" fmla="*/ 131884 w 1312128"/>
              <a:gd name="connsiteY29" fmla="*/ 1050106 h 1312128"/>
              <a:gd name="connsiteX30" fmla="*/ 1180245 w 1312128"/>
              <a:gd name="connsiteY30" fmla="*/ 1050106 h 1312128"/>
              <a:gd name="connsiteX31" fmla="*/ 1177182 w 1312128"/>
              <a:gd name="connsiteY31" fmla="*/ 1054688 h 1312128"/>
              <a:gd name="connsiteX32" fmla="*/ 1159927 w 1312128"/>
              <a:gd name="connsiteY32" fmla="*/ 1072637 h 1312128"/>
              <a:gd name="connsiteX33" fmla="*/ 152202 w 1312128"/>
              <a:gd name="connsiteY33" fmla="*/ 1072637 h 1312128"/>
              <a:gd name="connsiteX34" fmla="*/ 134947 w 1312128"/>
              <a:gd name="connsiteY34" fmla="*/ 1054688 h 1312128"/>
              <a:gd name="connsiteX35" fmla="*/ 104784 w 1312128"/>
              <a:gd name="connsiteY35" fmla="*/ 1009575 h 1312128"/>
              <a:gd name="connsiteX36" fmla="*/ 1207345 w 1312128"/>
              <a:gd name="connsiteY36" fmla="*/ 1009575 h 1312128"/>
              <a:gd name="connsiteX37" fmla="*/ 1192280 w 1312128"/>
              <a:gd name="connsiteY37" fmla="*/ 1032106 h 1312128"/>
              <a:gd name="connsiteX38" fmla="*/ 119849 w 1312128"/>
              <a:gd name="connsiteY38" fmla="*/ 1032106 h 1312128"/>
              <a:gd name="connsiteX39" fmla="*/ 80517 w 1312128"/>
              <a:gd name="connsiteY39" fmla="*/ 969044 h 1312128"/>
              <a:gd name="connsiteX40" fmla="*/ 1231612 w 1312128"/>
              <a:gd name="connsiteY40" fmla="*/ 969044 h 1312128"/>
              <a:gd name="connsiteX41" fmla="*/ 1224217 w 1312128"/>
              <a:gd name="connsiteY41" fmla="*/ 984340 h 1312128"/>
              <a:gd name="connsiteX42" fmla="*/ 1219380 w 1312128"/>
              <a:gd name="connsiteY42" fmla="*/ 991575 h 1312128"/>
              <a:gd name="connsiteX43" fmla="*/ 92749 w 1312128"/>
              <a:gd name="connsiteY43" fmla="*/ 991575 h 1312128"/>
              <a:gd name="connsiteX44" fmla="*/ 87911 w 1312128"/>
              <a:gd name="connsiteY44" fmla="*/ 984340 h 1312128"/>
              <a:gd name="connsiteX45" fmla="*/ 60922 w 1312128"/>
              <a:gd name="connsiteY45" fmla="*/ 928513 h 1312128"/>
              <a:gd name="connsiteX46" fmla="*/ 1251206 w 1312128"/>
              <a:gd name="connsiteY46" fmla="*/ 928513 h 1312128"/>
              <a:gd name="connsiteX47" fmla="*/ 1240314 w 1312128"/>
              <a:gd name="connsiteY47" fmla="*/ 951044 h 1312128"/>
              <a:gd name="connsiteX48" fmla="*/ 71815 w 1312128"/>
              <a:gd name="connsiteY48" fmla="*/ 951044 h 1312128"/>
              <a:gd name="connsiteX49" fmla="*/ 42940 w 1312128"/>
              <a:gd name="connsiteY49" fmla="*/ 887982 h 1312128"/>
              <a:gd name="connsiteX50" fmla="*/ 1269189 w 1312128"/>
              <a:gd name="connsiteY50" fmla="*/ 887982 h 1312128"/>
              <a:gd name="connsiteX51" fmla="*/ 1266621 w 1312128"/>
              <a:gd name="connsiteY51" fmla="*/ 896626 h 1312128"/>
              <a:gd name="connsiteX52" fmla="*/ 1259908 w 1312128"/>
              <a:gd name="connsiteY52" fmla="*/ 910513 h 1312128"/>
              <a:gd name="connsiteX53" fmla="*/ 52221 w 1312128"/>
              <a:gd name="connsiteY53" fmla="*/ 910513 h 1312128"/>
              <a:gd name="connsiteX54" fmla="*/ 45507 w 1312128"/>
              <a:gd name="connsiteY54" fmla="*/ 896626 h 1312128"/>
              <a:gd name="connsiteX55" fmla="*/ 30902 w 1312128"/>
              <a:gd name="connsiteY55" fmla="*/ 847451 h 1312128"/>
              <a:gd name="connsiteX56" fmla="*/ 1281226 w 1312128"/>
              <a:gd name="connsiteY56" fmla="*/ 847451 h 1312128"/>
              <a:gd name="connsiteX57" fmla="*/ 1274535 w 1312128"/>
              <a:gd name="connsiteY57" fmla="*/ 869982 h 1312128"/>
              <a:gd name="connsiteX58" fmla="*/ 37594 w 1312128"/>
              <a:gd name="connsiteY58" fmla="*/ 869982 h 1312128"/>
              <a:gd name="connsiteX59" fmla="*/ 18864 w 1312128"/>
              <a:gd name="connsiteY59" fmla="*/ 806920 h 1312128"/>
              <a:gd name="connsiteX60" fmla="*/ 1293264 w 1312128"/>
              <a:gd name="connsiteY60" fmla="*/ 806920 h 1312128"/>
              <a:gd name="connsiteX61" fmla="*/ 1286572 w 1312128"/>
              <a:gd name="connsiteY61" fmla="*/ 829451 h 1312128"/>
              <a:gd name="connsiteX62" fmla="*/ 25556 w 1312128"/>
              <a:gd name="connsiteY62" fmla="*/ 829451 h 1312128"/>
              <a:gd name="connsiteX63" fmla="*/ 11122 w 1312128"/>
              <a:gd name="connsiteY63" fmla="*/ 766389 h 1312128"/>
              <a:gd name="connsiteX64" fmla="*/ 1301006 w 1312128"/>
              <a:gd name="connsiteY64" fmla="*/ 766389 h 1312128"/>
              <a:gd name="connsiteX65" fmla="*/ 1298799 w 1312128"/>
              <a:gd name="connsiteY65" fmla="*/ 788284 h 1312128"/>
              <a:gd name="connsiteX66" fmla="*/ 1298610 w 1312128"/>
              <a:gd name="connsiteY66" fmla="*/ 788920 h 1312128"/>
              <a:gd name="connsiteX67" fmla="*/ 13518 w 1312128"/>
              <a:gd name="connsiteY67" fmla="*/ 788920 h 1312128"/>
              <a:gd name="connsiteX68" fmla="*/ 13329 w 1312128"/>
              <a:gd name="connsiteY68" fmla="*/ 788284 h 1312128"/>
              <a:gd name="connsiteX69" fmla="*/ 7036 w 1312128"/>
              <a:gd name="connsiteY69" fmla="*/ 725858 h 1312128"/>
              <a:gd name="connsiteX70" fmla="*/ 1305092 w 1312128"/>
              <a:gd name="connsiteY70" fmla="*/ 725858 h 1312128"/>
              <a:gd name="connsiteX71" fmla="*/ 1302821 w 1312128"/>
              <a:gd name="connsiteY71" fmla="*/ 748389 h 1312128"/>
              <a:gd name="connsiteX72" fmla="*/ 9307 w 1312128"/>
              <a:gd name="connsiteY72" fmla="*/ 748389 h 1312128"/>
              <a:gd name="connsiteX73" fmla="*/ 2950 w 1312128"/>
              <a:gd name="connsiteY73" fmla="*/ 685327 h 1312128"/>
              <a:gd name="connsiteX74" fmla="*/ 1309178 w 1312128"/>
              <a:gd name="connsiteY74" fmla="*/ 685327 h 1312128"/>
              <a:gd name="connsiteX75" fmla="*/ 1306907 w 1312128"/>
              <a:gd name="connsiteY75" fmla="*/ 707858 h 1312128"/>
              <a:gd name="connsiteX76" fmla="*/ 5221 w 1312128"/>
              <a:gd name="connsiteY76" fmla="*/ 707858 h 1312128"/>
              <a:gd name="connsiteX77" fmla="*/ 1101 w 1312128"/>
              <a:gd name="connsiteY77" fmla="*/ 644796 h 1312128"/>
              <a:gd name="connsiteX78" fmla="*/ 1311028 w 1312128"/>
              <a:gd name="connsiteY78" fmla="*/ 644796 h 1312128"/>
              <a:gd name="connsiteX79" fmla="*/ 1312128 w 1312128"/>
              <a:gd name="connsiteY79" fmla="*/ 656064 h 1312128"/>
              <a:gd name="connsiteX80" fmla="*/ 1310993 w 1312128"/>
              <a:gd name="connsiteY80" fmla="*/ 667327 h 1312128"/>
              <a:gd name="connsiteX81" fmla="*/ 1136 w 1312128"/>
              <a:gd name="connsiteY81" fmla="*/ 667327 h 1312128"/>
              <a:gd name="connsiteX82" fmla="*/ 0 w 1312128"/>
              <a:gd name="connsiteY82" fmla="*/ 656064 h 1312128"/>
              <a:gd name="connsiteX83" fmla="*/ 5060 w 1312128"/>
              <a:gd name="connsiteY83" fmla="*/ 604265 h 1312128"/>
              <a:gd name="connsiteX84" fmla="*/ 1307068 w 1312128"/>
              <a:gd name="connsiteY84" fmla="*/ 604265 h 1312128"/>
              <a:gd name="connsiteX85" fmla="*/ 1309269 w 1312128"/>
              <a:gd name="connsiteY85" fmla="*/ 626796 h 1312128"/>
              <a:gd name="connsiteX86" fmla="*/ 2859 w 1312128"/>
              <a:gd name="connsiteY86" fmla="*/ 626796 h 1312128"/>
              <a:gd name="connsiteX87" fmla="*/ 9020 w 1312128"/>
              <a:gd name="connsiteY87" fmla="*/ 563734 h 1312128"/>
              <a:gd name="connsiteX88" fmla="*/ 1303109 w 1312128"/>
              <a:gd name="connsiteY88" fmla="*/ 563734 h 1312128"/>
              <a:gd name="connsiteX89" fmla="*/ 1305310 w 1312128"/>
              <a:gd name="connsiteY89" fmla="*/ 586265 h 1312128"/>
              <a:gd name="connsiteX90" fmla="*/ 6819 w 1312128"/>
              <a:gd name="connsiteY90" fmla="*/ 586265 h 1312128"/>
              <a:gd name="connsiteX91" fmla="*/ 13915 w 1312128"/>
              <a:gd name="connsiteY91" fmla="*/ 523203 h 1312128"/>
              <a:gd name="connsiteX92" fmla="*/ 1298213 w 1312128"/>
              <a:gd name="connsiteY92" fmla="*/ 523203 h 1312128"/>
              <a:gd name="connsiteX93" fmla="*/ 1299600 w 1312128"/>
              <a:gd name="connsiteY93" fmla="*/ 527821 h 1312128"/>
              <a:gd name="connsiteX94" fmla="*/ 1301350 w 1312128"/>
              <a:gd name="connsiteY94" fmla="*/ 545734 h 1312128"/>
              <a:gd name="connsiteX95" fmla="*/ 10778 w 1312128"/>
              <a:gd name="connsiteY95" fmla="*/ 545734 h 1312128"/>
              <a:gd name="connsiteX96" fmla="*/ 12528 w 1312128"/>
              <a:gd name="connsiteY96" fmla="*/ 527821 h 1312128"/>
              <a:gd name="connsiteX97" fmla="*/ 26089 w 1312128"/>
              <a:gd name="connsiteY97" fmla="*/ 482672 h 1312128"/>
              <a:gd name="connsiteX98" fmla="*/ 1286039 w 1312128"/>
              <a:gd name="connsiteY98" fmla="*/ 482672 h 1312128"/>
              <a:gd name="connsiteX99" fmla="*/ 1292807 w 1312128"/>
              <a:gd name="connsiteY99" fmla="*/ 505203 h 1312128"/>
              <a:gd name="connsiteX100" fmla="*/ 19322 w 1312128"/>
              <a:gd name="connsiteY100" fmla="*/ 505203 h 1312128"/>
              <a:gd name="connsiteX101" fmla="*/ 38263 w 1312128"/>
              <a:gd name="connsiteY101" fmla="*/ 442141 h 1312128"/>
              <a:gd name="connsiteX102" fmla="*/ 1273866 w 1312128"/>
              <a:gd name="connsiteY102" fmla="*/ 442141 h 1312128"/>
              <a:gd name="connsiteX103" fmla="*/ 1280633 w 1312128"/>
              <a:gd name="connsiteY103" fmla="*/ 464672 h 1312128"/>
              <a:gd name="connsiteX104" fmla="*/ 31496 w 1312128"/>
              <a:gd name="connsiteY104" fmla="*/ 464672 h 1312128"/>
              <a:gd name="connsiteX105" fmla="*/ 51615 w 1312128"/>
              <a:gd name="connsiteY105" fmla="*/ 401610 h 1312128"/>
              <a:gd name="connsiteX106" fmla="*/ 1260513 w 1312128"/>
              <a:gd name="connsiteY106" fmla="*/ 401610 h 1312128"/>
              <a:gd name="connsiteX107" fmla="*/ 1263617 w 1312128"/>
              <a:gd name="connsiteY107" fmla="*/ 408018 h 1312128"/>
              <a:gd name="connsiteX108" fmla="*/ 1268459 w 1312128"/>
              <a:gd name="connsiteY108" fmla="*/ 424141 h 1312128"/>
              <a:gd name="connsiteX109" fmla="*/ 43669 w 1312128"/>
              <a:gd name="connsiteY109" fmla="*/ 424141 h 1312128"/>
              <a:gd name="connsiteX110" fmla="*/ 48512 w 1312128"/>
              <a:gd name="connsiteY110" fmla="*/ 408018 h 1312128"/>
              <a:gd name="connsiteX111" fmla="*/ 71243 w 1312128"/>
              <a:gd name="connsiteY111" fmla="*/ 361079 h 1312128"/>
              <a:gd name="connsiteX112" fmla="*/ 1240885 w 1312128"/>
              <a:gd name="connsiteY112" fmla="*/ 361079 h 1312128"/>
              <a:gd name="connsiteX113" fmla="*/ 1251796 w 1312128"/>
              <a:gd name="connsiteY113" fmla="*/ 383610 h 1312128"/>
              <a:gd name="connsiteX114" fmla="*/ 60332 w 1312128"/>
              <a:gd name="connsiteY114" fmla="*/ 383610 h 1312128"/>
              <a:gd name="connsiteX115" fmla="*/ 93502 w 1312128"/>
              <a:gd name="connsiteY115" fmla="*/ 320548 h 1312128"/>
              <a:gd name="connsiteX116" fmla="*/ 1218627 w 1312128"/>
              <a:gd name="connsiteY116" fmla="*/ 320548 h 1312128"/>
              <a:gd name="connsiteX117" fmla="*/ 1227782 w 1312128"/>
              <a:gd name="connsiteY117" fmla="*/ 334023 h 1312128"/>
              <a:gd name="connsiteX118" fmla="*/ 1232168 w 1312128"/>
              <a:gd name="connsiteY118" fmla="*/ 343079 h 1312128"/>
              <a:gd name="connsiteX119" fmla="*/ 79961 w 1312128"/>
              <a:gd name="connsiteY119" fmla="*/ 343079 h 1312128"/>
              <a:gd name="connsiteX120" fmla="*/ 84346 w 1312128"/>
              <a:gd name="connsiteY120" fmla="*/ 334023 h 1312128"/>
              <a:gd name="connsiteX121" fmla="*/ 121040 w 1312128"/>
              <a:gd name="connsiteY121" fmla="*/ 280017 h 1312128"/>
              <a:gd name="connsiteX122" fmla="*/ 1191088 w 1312128"/>
              <a:gd name="connsiteY122" fmla="*/ 280017 h 1312128"/>
              <a:gd name="connsiteX123" fmla="*/ 1206397 w 1312128"/>
              <a:gd name="connsiteY123" fmla="*/ 302548 h 1312128"/>
              <a:gd name="connsiteX124" fmla="*/ 105732 w 1312128"/>
              <a:gd name="connsiteY124" fmla="*/ 302548 h 1312128"/>
              <a:gd name="connsiteX125" fmla="*/ 150088 w 1312128"/>
              <a:gd name="connsiteY125" fmla="*/ 239486 h 1312128"/>
              <a:gd name="connsiteX126" fmla="*/ 1162041 w 1312128"/>
              <a:gd name="connsiteY126" fmla="*/ 239486 h 1312128"/>
              <a:gd name="connsiteX127" fmla="*/ 1166675 w 1312128"/>
              <a:gd name="connsiteY127" fmla="*/ 244086 h 1312128"/>
              <a:gd name="connsiteX128" fmla="*/ 1178858 w 1312128"/>
              <a:gd name="connsiteY128" fmla="*/ 262017 h 1312128"/>
              <a:gd name="connsiteX129" fmla="*/ 133270 w 1312128"/>
              <a:gd name="connsiteY129" fmla="*/ 262017 h 1312128"/>
              <a:gd name="connsiteX130" fmla="*/ 145454 w 1312128"/>
              <a:gd name="connsiteY130" fmla="*/ 244086 h 1312128"/>
              <a:gd name="connsiteX131" fmla="*/ 190923 w 1312128"/>
              <a:gd name="connsiteY131" fmla="*/ 198955 h 1312128"/>
              <a:gd name="connsiteX132" fmla="*/ 1121206 w 1312128"/>
              <a:gd name="connsiteY132" fmla="*/ 198955 h 1312128"/>
              <a:gd name="connsiteX133" fmla="*/ 1143906 w 1312128"/>
              <a:gd name="connsiteY133" fmla="*/ 221486 h 1312128"/>
              <a:gd name="connsiteX134" fmla="*/ 168223 w 1312128"/>
              <a:gd name="connsiteY134" fmla="*/ 221486 h 1312128"/>
              <a:gd name="connsiteX135" fmla="*/ 231757 w 1312128"/>
              <a:gd name="connsiteY135" fmla="*/ 158424 h 1312128"/>
              <a:gd name="connsiteX136" fmla="*/ 1080371 w 1312128"/>
              <a:gd name="connsiteY136" fmla="*/ 158424 h 1312128"/>
              <a:gd name="connsiteX137" fmla="*/ 1103071 w 1312128"/>
              <a:gd name="connsiteY137" fmla="*/ 180955 h 1312128"/>
              <a:gd name="connsiteX138" fmla="*/ 209057 w 1312128"/>
              <a:gd name="connsiteY138" fmla="*/ 180955 h 1312128"/>
              <a:gd name="connsiteX139" fmla="*/ 283023 w 1312128"/>
              <a:gd name="connsiteY139" fmla="*/ 117893 h 1312128"/>
              <a:gd name="connsiteX140" fmla="*/ 1029105 w 1312128"/>
              <a:gd name="connsiteY140" fmla="*/ 117893 h 1312128"/>
              <a:gd name="connsiteX141" fmla="*/ 1061406 w 1312128"/>
              <a:gd name="connsiteY141" fmla="*/ 140424 h 1312128"/>
              <a:gd name="connsiteX142" fmla="*/ 250723 w 1312128"/>
              <a:gd name="connsiteY142" fmla="*/ 140424 h 1312128"/>
              <a:gd name="connsiteX143" fmla="*/ 350287 w 1312128"/>
              <a:gd name="connsiteY143" fmla="*/ 77362 h 1312128"/>
              <a:gd name="connsiteX144" fmla="*/ 961841 w 1312128"/>
              <a:gd name="connsiteY144" fmla="*/ 77362 h 1312128"/>
              <a:gd name="connsiteX145" fmla="*/ 996257 w 1312128"/>
              <a:gd name="connsiteY145" fmla="*/ 94981 h 1312128"/>
              <a:gd name="connsiteX146" fmla="*/ 1003300 w 1312128"/>
              <a:gd name="connsiteY146" fmla="*/ 99893 h 1312128"/>
              <a:gd name="connsiteX147" fmla="*/ 308829 w 1312128"/>
              <a:gd name="connsiteY147" fmla="*/ 99893 h 1312128"/>
              <a:gd name="connsiteX148" fmla="*/ 315871 w 1312128"/>
              <a:gd name="connsiteY148" fmla="*/ 94981 h 1312128"/>
              <a:gd name="connsiteX149" fmla="*/ 448133 w 1312128"/>
              <a:gd name="connsiteY149" fmla="*/ 36831 h 1312128"/>
              <a:gd name="connsiteX150" fmla="*/ 863995 w 1312128"/>
              <a:gd name="connsiteY150" fmla="*/ 36831 h 1312128"/>
              <a:gd name="connsiteX151" fmla="*/ 911434 w 1312128"/>
              <a:gd name="connsiteY151" fmla="*/ 51557 h 1312128"/>
              <a:gd name="connsiteX152" fmla="*/ 926680 w 1312128"/>
              <a:gd name="connsiteY152" fmla="*/ 59362 h 1312128"/>
              <a:gd name="connsiteX153" fmla="*/ 385448 w 1312128"/>
              <a:gd name="connsiteY153" fmla="*/ 59362 h 1312128"/>
              <a:gd name="connsiteX154" fmla="*/ 400695 w 1312128"/>
              <a:gd name="connsiteY154" fmla="*/ 51557 h 1312128"/>
              <a:gd name="connsiteX155" fmla="*/ 656064 w 1312128"/>
              <a:gd name="connsiteY155" fmla="*/ 0 h 1312128"/>
              <a:gd name="connsiteX156" fmla="*/ 788284 w 1312128"/>
              <a:gd name="connsiteY156" fmla="*/ 13329 h 1312128"/>
              <a:gd name="connsiteX157" fmla="*/ 806009 w 1312128"/>
              <a:gd name="connsiteY157" fmla="*/ 18831 h 1312128"/>
              <a:gd name="connsiteX158" fmla="*/ 506120 w 1312128"/>
              <a:gd name="connsiteY158" fmla="*/ 18831 h 1312128"/>
              <a:gd name="connsiteX159" fmla="*/ 523845 w 1312128"/>
              <a:gd name="connsiteY159" fmla="*/ 13329 h 1312128"/>
              <a:gd name="connsiteX160" fmla="*/ 656064 w 1312128"/>
              <a:gd name="connsiteY160" fmla="*/ 0 h 1312128"/>
            </a:gdLst>
            <a:ahLst/>
            <a:cxnLst/>
            <a:rect l="l" t="t" r="r" b="b"/>
            <a:pathLst>
              <a:path w="1312128" h="1312128">
                <a:moveTo>
                  <a:pt x="506384" y="1293297"/>
                </a:moveTo>
                <a:lnTo>
                  <a:pt x="805745" y="1293297"/>
                </a:lnTo>
                <a:lnTo>
                  <a:pt x="786897" y="1299081"/>
                </a:lnTo>
                <a:cubicBezTo>
                  <a:pt x="744619" y="1307637"/>
                  <a:pt x="700866" y="1312128"/>
                  <a:pt x="656064" y="1312128"/>
                </a:cubicBezTo>
                <a:cubicBezTo>
                  <a:pt x="611263" y="1312128"/>
                  <a:pt x="567510" y="1307637"/>
                  <a:pt x="525232" y="1299081"/>
                </a:cubicBezTo>
                <a:close/>
                <a:moveTo>
                  <a:pt x="385325" y="1252761"/>
                </a:moveTo>
                <a:lnTo>
                  <a:pt x="926804" y="1252761"/>
                </a:lnTo>
                <a:lnTo>
                  <a:pt x="908884" y="1261643"/>
                </a:lnTo>
                <a:lnTo>
                  <a:pt x="864395" y="1275297"/>
                </a:lnTo>
                <a:lnTo>
                  <a:pt x="447734" y="1275297"/>
                </a:lnTo>
                <a:lnTo>
                  <a:pt x="403245" y="1261643"/>
                </a:lnTo>
                <a:close/>
                <a:moveTo>
                  <a:pt x="310649" y="1212230"/>
                </a:moveTo>
                <a:lnTo>
                  <a:pt x="1001480" y="1212230"/>
                </a:lnTo>
                <a:lnTo>
                  <a:pt x="984032" y="1224395"/>
                </a:lnTo>
                <a:lnTo>
                  <a:pt x="963119" y="1234761"/>
                </a:lnTo>
                <a:lnTo>
                  <a:pt x="349010" y="1234761"/>
                </a:lnTo>
                <a:lnTo>
                  <a:pt x="328097" y="1224395"/>
                </a:lnTo>
                <a:close/>
                <a:moveTo>
                  <a:pt x="252517" y="1171699"/>
                </a:moveTo>
                <a:lnTo>
                  <a:pt x="1059611" y="1171699"/>
                </a:lnTo>
                <a:lnTo>
                  <a:pt x="1027296" y="1194230"/>
                </a:lnTo>
                <a:lnTo>
                  <a:pt x="284832" y="1194230"/>
                </a:lnTo>
                <a:close/>
                <a:moveTo>
                  <a:pt x="208467" y="1131168"/>
                </a:moveTo>
                <a:lnTo>
                  <a:pt x="1103662" y="1131168"/>
                </a:lnTo>
                <a:lnTo>
                  <a:pt x="1082003" y="1153699"/>
                </a:lnTo>
                <a:lnTo>
                  <a:pt x="230126" y="1153699"/>
                </a:lnTo>
                <a:close/>
                <a:moveTo>
                  <a:pt x="169505" y="1090637"/>
                </a:moveTo>
                <a:lnTo>
                  <a:pt x="1142624" y="1090637"/>
                </a:lnTo>
                <a:lnTo>
                  <a:pt x="1120965" y="1113168"/>
                </a:lnTo>
                <a:lnTo>
                  <a:pt x="191164" y="1113168"/>
                </a:lnTo>
                <a:close/>
                <a:moveTo>
                  <a:pt x="131884" y="1050106"/>
                </a:moveTo>
                <a:lnTo>
                  <a:pt x="1180245" y="1050106"/>
                </a:lnTo>
                <a:lnTo>
                  <a:pt x="1177182" y="1054688"/>
                </a:lnTo>
                <a:lnTo>
                  <a:pt x="1159927" y="1072637"/>
                </a:lnTo>
                <a:lnTo>
                  <a:pt x="152202" y="1072637"/>
                </a:lnTo>
                <a:lnTo>
                  <a:pt x="134947" y="1054688"/>
                </a:lnTo>
                <a:close/>
                <a:moveTo>
                  <a:pt x="104784" y="1009575"/>
                </a:moveTo>
                <a:lnTo>
                  <a:pt x="1207345" y="1009575"/>
                </a:lnTo>
                <a:lnTo>
                  <a:pt x="1192280" y="1032106"/>
                </a:lnTo>
                <a:lnTo>
                  <a:pt x="119849" y="1032106"/>
                </a:lnTo>
                <a:close/>
                <a:moveTo>
                  <a:pt x="80517" y="969044"/>
                </a:moveTo>
                <a:lnTo>
                  <a:pt x="1231612" y="969044"/>
                </a:lnTo>
                <a:lnTo>
                  <a:pt x="1224217" y="984340"/>
                </a:lnTo>
                <a:lnTo>
                  <a:pt x="1219380" y="991575"/>
                </a:lnTo>
                <a:lnTo>
                  <a:pt x="92749" y="991575"/>
                </a:lnTo>
                <a:lnTo>
                  <a:pt x="87911" y="984340"/>
                </a:lnTo>
                <a:close/>
                <a:moveTo>
                  <a:pt x="60922" y="928513"/>
                </a:moveTo>
                <a:lnTo>
                  <a:pt x="1251206" y="928513"/>
                </a:lnTo>
                <a:lnTo>
                  <a:pt x="1240314" y="951044"/>
                </a:lnTo>
                <a:lnTo>
                  <a:pt x="71815" y="951044"/>
                </a:lnTo>
                <a:close/>
                <a:moveTo>
                  <a:pt x="42940" y="887982"/>
                </a:moveTo>
                <a:lnTo>
                  <a:pt x="1269189" y="887982"/>
                </a:lnTo>
                <a:lnTo>
                  <a:pt x="1266621" y="896626"/>
                </a:lnTo>
                <a:lnTo>
                  <a:pt x="1259908" y="910513"/>
                </a:lnTo>
                <a:lnTo>
                  <a:pt x="52221" y="910513"/>
                </a:lnTo>
                <a:lnTo>
                  <a:pt x="45507" y="896626"/>
                </a:lnTo>
                <a:close/>
                <a:moveTo>
                  <a:pt x="30902" y="847451"/>
                </a:moveTo>
                <a:lnTo>
                  <a:pt x="1281226" y="847451"/>
                </a:lnTo>
                <a:lnTo>
                  <a:pt x="1274535" y="869982"/>
                </a:lnTo>
                <a:lnTo>
                  <a:pt x="37594" y="869982"/>
                </a:lnTo>
                <a:close/>
                <a:moveTo>
                  <a:pt x="18864" y="806920"/>
                </a:moveTo>
                <a:lnTo>
                  <a:pt x="1293264" y="806920"/>
                </a:lnTo>
                <a:lnTo>
                  <a:pt x="1286572" y="829451"/>
                </a:lnTo>
                <a:lnTo>
                  <a:pt x="25556" y="829451"/>
                </a:lnTo>
                <a:close/>
                <a:moveTo>
                  <a:pt x="11122" y="766389"/>
                </a:moveTo>
                <a:lnTo>
                  <a:pt x="1301006" y="766389"/>
                </a:lnTo>
                <a:lnTo>
                  <a:pt x="1298799" y="788284"/>
                </a:lnTo>
                <a:lnTo>
                  <a:pt x="1298610" y="788920"/>
                </a:lnTo>
                <a:lnTo>
                  <a:pt x="13518" y="788920"/>
                </a:lnTo>
                <a:lnTo>
                  <a:pt x="13329" y="788284"/>
                </a:lnTo>
                <a:close/>
                <a:moveTo>
                  <a:pt x="7036" y="725858"/>
                </a:moveTo>
                <a:lnTo>
                  <a:pt x="1305092" y="725858"/>
                </a:lnTo>
                <a:lnTo>
                  <a:pt x="1302821" y="748389"/>
                </a:lnTo>
                <a:lnTo>
                  <a:pt x="9307" y="748389"/>
                </a:lnTo>
                <a:close/>
                <a:moveTo>
                  <a:pt x="2950" y="685327"/>
                </a:moveTo>
                <a:lnTo>
                  <a:pt x="1309178" y="685327"/>
                </a:lnTo>
                <a:lnTo>
                  <a:pt x="1306907" y="707858"/>
                </a:lnTo>
                <a:lnTo>
                  <a:pt x="5221" y="707858"/>
                </a:lnTo>
                <a:close/>
                <a:moveTo>
                  <a:pt x="1101" y="644796"/>
                </a:moveTo>
                <a:lnTo>
                  <a:pt x="1311028" y="644796"/>
                </a:lnTo>
                <a:lnTo>
                  <a:pt x="1312128" y="656064"/>
                </a:lnTo>
                <a:lnTo>
                  <a:pt x="1310993" y="667327"/>
                </a:lnTo>
                <a:lnTo>
                  <a:pt x="1136" y="667327"/>
                </a:lnTo>
                <a:lnTo>
                  <a:pt x="0" y="656064"/>
                </a:lnTo>
                <a:close/>
                <a:moveTo>
                  <a:pt x="5060" y="604265"/>
                </a:moveTo>
                <a:lnTo>
                  <a:pt x="1307068" y="604265"/>
                </a:lnTo>
                <a:lnTo>
                  <a:pt x="1309269" y="626796"/>
                </a:lnTo>
                <a:lnTo>
                  <a:pt x="2859" y="626796"/>
                </a:lnTo>
                <a:close/>
                <a:moveTo>
                  <a:pt x="9020" y="563734"/>
                </a:moveTo>
                <a:lnTo>
                  <a:pt x="1303109" y="563734"/>
                </a:lnTo>
                <a:lnTo>
                  <a:pt x="1305310" y="586265"/>
                </a:lnTo>
                <a:lnTo>
                  <a:pt x="6819" y="586265"/>
                </a:lnTo>
                <a:close/>
                <a:moveTo>
                  <a:pt x="13915" y="523203"/>
                </a:moveTo>
                <a:lnTo>
                  <a:pt x="1298213" y="523203"/>
                </a:lnTo>
                <a:lnTo>
                  <a:pt x="1299600" y="527821"/>
                </a:lnTo>
                <a:lnTo>
                  <a:pt x="1301350" y="545734"/>
                </a:lnTo>
                <a:lnTo>
                  <a:pt x="10778" y="545734"/>
                </a:lnTo>
                <a:lnTo>
                  <a:pt x="12528" y="527821"/>
                </a:lnTo>
                <a:close/>
                <a:moveTo>
                  <a:pt x="26089" y="482672"/>
                </a:moveTo>
                <a:lnTo>
                  <a:pt x="1286039" y="482672"/>
                </a:lnTo>
                <a:lnTo>
                  <a:pt x="1292807" y="505203"/>
                </a:lnTo>
                <a:lnTo>
                  <a:pt x="19322" y="505203"/>
                </a:lnTo>
                <a:close/>
                <a:moveTo>
                  <a:pt x="38263" y="442141"/>
                </a:moveTo>
                <a:lnTo>
                  <a:pt x="1273866" y="442141"/>
                </a:lnTo>
                <a:lnTo>
                  <a:pt x="1280633" y="464672"/>
                </a:lnTo>
                <a:lnTo>
                  <a:pt x="31496" y="464672"/>
                </a:lnTo>
                <a:close/>
                <a:moveTo>
                  <a:pt x="51615" y="401610"/>
                </a:moveTo>
                <a:lnTo>
                  <a:pt x="1260513" y="401610"/>
                </a:lnTo>
                <a:lnTo>
                  <a:pt x="1263617" y="408018"/>
                </a:lnTo>
                <a:lnTo>
                  <a:pt x="1268459" y="424141"/>
                </a:lnTo>
                <a:lnTo>
                  <a:pt x="43669" y="424141"/>
                </a:lnTo>
                <a:lnTo>
                  <a:pt x="48512" y="408018"/>
                </a:lnTo>
                <a:close/>
                <a:moveTo>
                  <a:pt x="71243" y="361079"/>
                </a:moveTo>
                <a:lnTo>
                  <a:pt x="1240885" y="361079"/>
                </a:lnTo>
                <a:lnTo>
                  <a:pt x="1251796" y="383610"/>
                </a:lnTo>
                <a:lnTo>
                  <a:pt x="60332" y="383610"/>
                </a:lnTo>
                <a:close/>
                <a:moveTo>
                  <a:pt x="93502" y="320548"/>
                </a:moveTo>
                <a:lnTo>
                  <a:pt x="1218627" y="320548"/>
                </a:lnTo>
                <a:lnTo>
                  <a:pt x="1227782" y="334023"/>
                </a:lnTo>
                <a:lnTo>
                  <a:pt x="1232168" y="343079"/>
                </a:lnTo>
                <a:lnTo>
                  <a:pt x="79961" y="343079"/>
                </a:lnTo>
                <a:lnTo>
                  <a:pt x="84346" y="334023"/>
                </a:lnTo>
                <a:close/>
                <a:moveTo>
                  <a:pt x="121040" y="280017"/>
                </a:moveTo>
                <a:lnTo>
                  <a:pt x="1191088" y="280017"/>
                </a:lnTo>
                <a:lnTo>
                  <a:pt x="1206397" y="302548"/>
                </a:lnTo>
                <a:lnTo>
                  <a:pt x="105732" y="302548"/>
                </a:lnTo>
                <a:close/>
                <a:moveTo>
                  <a:pt x="150088" y="239486"/>
                </a:moveTo>
                <a:lnTo>
                  <a:pt x="1162041" y="239486"/>
                </a:lnTo>
                <a:lnTo>
                  <a:pt x="1166675" y="244086"/>
                </a:lnTo>
                <a:lnTo>
                  <a:pt x="1178858" y="262017"/>
                </a:lnTo>
                <a:lnTo>
                  <a:pt x="133270" y="262017"/>
                </a:lnTo>
                <a:lnTo>
                  <a:pt x="145454" y="244086"/>
                </a:lnTo>
                <a:close/>
                <a:moveTo>
                  <a:pt x="190923" y="198955"/>
                </a:moveTo>
                <a:lnTo>
                  <a:pt x="1121206" y="198955"/>
                </a:lnTo>
                <a:lnTo>
                  <a:pt x="1143906" y="221486"/>
                </a:lnTo>
                <a:lnTo>
                  <a:pt x="168223" y="221486"/>
                </a:lnTo>
                <a:close/>
                <a:moveTo>
                  <a:pt x="231757" y="158424"/>
                </a:moveTo>
                <a:lnTo>
                  <a:pt x="1080371" y="158424"/>
                </a:lnTo>
                <a:lnTo>
                  <a:pt x="1103071" y="180955"/>
                </a:lnTo>
                <a:lnTo>
                  <a:pt x="209057" y="180955"/>
                </a:lnTo>
                <a:close/>
                <a:moveTo>
                  <a:pt x="283023" y="117893"/>
                </a:moveTo>
                <a:lnTo>
                  <a:pt x="1029105" y="117893"/>
                </a:lnTo>
                <a:lnTo>
                  <a:pt x="1061406" y="140424"/>
                </a:lnTo>
                <a:lnTo>
                  <a:pt x="250723" y="140424"/>
                </a:lnTo>
                <a:close/>
                <a:moveTo>
                  <a:pt x="350287" y="77362"/>
                </a:moveTo>
                <a:lnTo>
                  <a:pt x="961841" y="77362"/>
                </a:lnTo>
                <a:lnTo>
                  <a:pt x="996257" y="94981"/>
                </a:lnTo>
                <a:lnTo>
                  <a:pt x="1003300" y="99893"/>
                </a:lnTo>
                <a:lnTo>
                  <a:pt x="308829" y="99893"/>
                </a:lnTo>
                <a:lnTo>
                  <a:pt x="315871" y="94981"/>
                </a:lnTo>
                <a:close/>
                <a:moveTo>
                  <a:pt x="448133" y="36831"/>
                </a:moveTo>
                <a:lnTo>
                  <a:pt x="863995" y="36831"/>
                </a:lnTo>
                <a:lnTo>
                  <a:pt x="911434" y="51557"/>
                </a:lnTo>
                <a:lnTo>
                  <a:pt x="926680" y="59362"/>
                </a:lnTo>
                <a:lnTo>
                  <a:pt x="385448" y="59362"/>
                </a:lnTo>
                <a:lnTo>
                  <a:pt x="400695" y="51557"/>
                </a:lnTo>
                <a:close/>
                <a:moveTo>
                  <a:pt x="656064" y="0"/>
                </a:moveTo>
                <a:cubicBezTo>
                  <a:pt x="701356" y="0"/>
                  <a:pt x="745576" y="4590"/>
                  <a:pt x="788284" y="13329"/>
                </a:cubicBezTo>
                <a:lnTo>
                  <a:pt x="806009" y="18831"/>
                </a:lnTo>
                <a:lnTo>
                  <a:pt x="506120" y="18831"/>
                </a:lnTo>
                <a:lnTo>
                  <a:pt x="523845" y="13329"/>
                </a:lnTo>
                <a:cubicBezTo>
                  <a:pt x="566553" y="4590"/>
                  <a:pt x="610773" y="0"/>
                  <a:pt x="656064" y="0"/>
                </a:cubicBezTo>
                <a:close/>
              </a:path>
            </a:pathLst>
          </a:custGeom>
          <a:gradFill>
            <a:gsLst>
              <a:gs pos="16000">
                <a:schemeClr val="accent1">
                  <a:lumMod val="60000"/>
                  <a:lumOff val="40000"/>
                </a:schemeClr>
              </a:gs>
              <a:gs pos="77000">
                <a:schemeClr val="accent1">
                  <a:lumMod val="40000"/>
                  <a:lumOff val="60000"/>
                  <a:alpha val="0"/>
                </a:schemeClr>
              </a:gs>
            </a:gsLst>
            <a:lin ang="8100000" scaled="0"/>
          </a:gra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/>
            <a:endParaRPr kumimoji="1" lang="zh-CN" altLang="en-US"/>
          </a:p>
        </p:txBody>
      </p:sp>
      <p:sp>
        <p:nvSpPr>
          <p:cNvPr id="92" name="标题 1"/>
          <p:cNvSpPr txBox="1"/>
          <p:nvPr/>
        </p:nvSpPr>
        <p:spPr>
          <a:xfrm>
            <a:off x="1931665" y="-491300"/>
            <a:ext cx="2751000" cy="329951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7200">
                <a:ln w="12700">
                  <a:noFill/>
                </a:ln>
                <a:solidFill>
                  <a:srgbClr val="50C4D9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01</a:t>
            </a:r>
            <a:endParaRPr kumimoji="1" lang="zh-CN" altLang="en-US"/>
          </a:p>
        </p:txBody>
      </p:sp>
      <p:pic>
        <p:nvPicPr>
          <p:cNvPr id="96" name="图片 95" descr="湖边的城市&#10;&#10;中度可信度描述已自动生成">
            <a:extLst>
              <a:ext uri="{FF2B5EF4-FFF2-40B4-BE49-F238E27FC236}">
                <a16:creationId xmlns:a16="http://schemas.microsoft.com/office/drawing/2014/main" id="{E9232376-9D4F-D23E-91B6-3519DA7618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802" y="1006201"/>
            <a:ext cx="5989073" cy="4189829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005613" y="1382155"/>
            <a:ext cx="4180775" cy="4180775"/>
          </a:xfrm>
          <a:prstGeom prst="ellipse">
            <a:avLst/>
          </a:prstGeom>
          <a:gradFill>
            <a:gsLst>
              <a:gs pos="66000">
                <a:schemeClr val="accent1">
                  <a:alpha val="0"/>
                </a:schemeClr>
              </a:gs>
              <a:gs pos="100000">
                <a:schemeClr val="accent1"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413115" y="1789657"/>
            <a:ext cx="3365771" cy="3365771"/>
          </a:xfrm>
          <a:prstGeom prst="ellipse">
            <a:avLst/>
          </a:prstGeom>
          <a:noFill/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3636" y="2201465"/>
            <a:ext cx="3888000" cy="279400"/>
          </a:xfrm>
          <a:custGeom>
            <a:avLst/>
            <a:gdLst>
              <a:gd name="connsiteX0" fmla="*/ 3143250 w 3143250"/>
              <a:gd name="connsiteY0" fmla="*/ 279400 h 279400"/>
              <a:gd name="connsiteX1" fmla="*/ 2863850 w 3143250"/>
              <a:gd name="connsiteY1" fmla="*/ 0 h 279400"/>
              <a:gd name="connsiteX2" fmla="*/ 0 w 3143250"/>
              <a:gd name="connsiteY2" fmla="*/ 0 h 279400"/>
            </a:gdLst>
            <a:ahLst/>
            <a:cxnLst/>
            <a:rect l="l" t="t" r="r" b="b"/>
            <a:pathLst>
              <a:path w="3143250" h="279400">
                <a:moveTo>
                  <a:pt x="3143250" y="279400"/>
                </a:moveTo>
                <a:lnTo>
                  <a:pt x="2863850" y="0"/>
                </a:lnTo>
                <a:lnTo>
                  <a:pt x="0" y="0"/>
                </a:lnTo>
              </a:path>
            </a:pathLst>
          </a:custGeom>
          <a:noFill/>
          <a:ln w="1270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603027" y="1979569"/>
            <a:ext cx="2985947" cy="2985947"/>
          </a:xfrm>
          <a:prstGeom prst="ellipse">
            <a:avLst/>
          </a:prstGeom>
          <a:gradFill>
            <a:gsLst>
              <a:gs pos="56000">
                <a:schemeClr val="accent1">
                  <a:alpha val="0"/>
                </a:schemeClr>
              </a:gs>
              <a:gs pos="100000">
                <a:schemeClr val="accent1">
                  <a:alpha val="2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7890407" y="3096815"/>
            <a:ext cx="3646229" cy="279400"/>
          </a:xfrm>
          <a:custGeom>
            <a:avLst/>
            <a:gdLst>
              <a:gd name="connsiteX0" fmla="*/ 3143250 w 3143250"/>
              <a:gd name="connsiteY0" fmla="*/ 279400 h 279400"/>
              <a:gd name="connsiteX1" fmla="*/ 2863850 w 3143250"/>
              <a:gd name="connsiteY1" fmla="*/ 0 h 279400"/>
              <a:gd name="connsiteX2" fmla="*/ 0 w 3143250"/>
              <a:gd name="connsiteY2" fmla="*/ 0 h 279400"/>
            </a:gdLst>
            <a:ahLst/>
            <a:cxnLst/>
            <a:rect l="l" t="t" r="r" b="b"/>
            <a:pathLst>
              <a:path w="3143250" h="279400">
                <a:moveTo>
                  <a:pt x="3143250" y="279400"/>
                </a:moveTo>
                <a:lnTo>
                  <a:pt x="2863850" y="0"/>
                </a:lnTo>
                <a:lnTo>
                  <a:pt x="0" y="0"/>
                </a:lnTo>
              </a:path>
            </a:pathLst>
          </a:custGeom>
          <a:noFill/>
          <a:ln w="1270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663636" y="4478060"/>
            <a:ext cx="3888000" cy="279400"/>
          </a:xfrm>
          <a:custGeom>
            <a:avLst/>
            <a:gdLst>
              <a:gd name="connsiteX0" fmla="*/ 3143250 w 3143250"/>
              <a:gd name="connsiteY0" fmla="*/ 279400 h 279400"/>
              <a:gd name="connsiteX1" fmla="*/ 2863850 w 3143250"/>
              <a:gd name="connsiteY1" fmla="*/ 0 h 279400"/>
              <a:gd name="connsiteX2" fmla="*/ 0 w 3143250"/>
              <a:gd name="connsiteY2" fmla="*/ 0 h 279400"/>
            </a:gdLst>
            <a:ahLst/>
            <a:cxnLst/>
            <a:rect l="l" t="t" r="r" b="b"/>
            <a:pathLst>
              <a:path w="3143250" h="279400">
                <a:moveTo>
                  <a:pt x="3143250" y="279400"/>
                </a:moveTo>
                <a:lnTo>
                  <a:pt x="2863850" y="0"/>
                </a:lnTo>
                <a:lnTo>
                  <a:pt x="0" y="0"/>
                </a:lnTo>
              </a:path>
            </a:pathLst>
          </a:custGeom>
          <a:noFill/>
          <a:ln w="12700" cap="sq">
            <a:solidFill>
              <a:schemeClr val="bg1">
                <a:lumMod val="7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6396" y="1438562"/>
            <a:ext cx="3556807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古城的起源与发展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6396" y="2238667"/>
            <a:ext cx="3556807" cy="15410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01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岳阳古称巴陵，是一座有着2500多年历史的文化名城。其历史可追溯至春秋战国时期，是楚国的重要城邑之一。
岳阳在历史上多次更名，如岳州、巴陵等，每一次更名都伴随着城市地位的提升和历史变迁。
岳阳古城墙、岳阳楼等古建筑见证了岳阳悠久的历史和文化积淀。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6396" y="4009507"/>
            <a:ext cx="3556807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岳阳的文化遗产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6396" y="4765195"/>
            <a:ext cx="3556807" cy="15410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01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岳阳拥有丰富的文化遗产，如洞庭湖、君山岛、汨罗江等自然景观，以及屈原、范仲淹等历史名人的遗迹。
这些文化遗产不仅为岳阳增添了深厚的文化底蕴，也吸引了无数游客前来参观游览。
岳阳的非物质文化遗产，如岳阳花鼓戏、龙舟赛等，也是岳阳文化的重要组成部分，展现了岳阳人民的生活习俗和艺术才华。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965823" y="2333912"/>
            <a:ext cx="3556807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岳阳楼的历史意义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965823" y="3134017"/>
            <a:ext cx="3556807" cy="15410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r"/>
            <a:r>
              <a:rPr kumimoji="1" lang="en-US" altLang="zh-CN" sz="1012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岳阳楼是中国古代四大名楼之一，始建于唐朝，因范仲淹的《岳阳楼记》而闻名于世。
岳阳楼不仅是岳阳的文化象征，也是中国古代建筑艺术的杰出代表，其独特的建筑风格和雕刻艺术体现了古代工匠的智慧和技艺。
岳阳楼的兴衰与重建，反映了中国古代社会的政治、经济和文化变迁。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041809" y="2418351"/>
            <a:ext cx="2108384" cy="2108384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>
                <a:lumMod val="50000"/>
                <a:alpha val="50000"/>
              </a:schemeClr>
            </a:solidFill>
            <a:miter/>
          </a:ln>
          <a:effectLst>
            <a:outerShdw blurRad="190500" dist="381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904461" y="2281004"/>
            <a:ext cx="2383080" cy="2383078"/>
          </a:xfrm>
          <a:custGeom>
            <a:avLst/>
            <a:gdLst>
              <a:gd name="connsiteX0" fmla="*/ 1384092 w 2768184"/>
              <a:gd name="connsiteY0" fmla="*/ 199136 h 2768182"/>
              <a:gd name="connsiteX1" fmla="*/ 199136 w 2768184"/>
              <a:gd name="connsiteY1" fmla="*/ 1384091 h 2768182"/>
              <a:gd name="connsiteX2" fmla="*/ 1384092 w 2768184"/>
              <a:gd name="connsiteY2" fmla="*/ 2569046 h 2768182"/>
              <a:gd name="connsiteX3" fmla="*/ 2569048 w 2768184"/>
              <a:gd name="connsiteY3" fmla="*/ 1384091 h 2768182"/>
              <a:gd name="connsiteX4" fmla="*/ 1384092 w 2768184"/>
              <a:gd name="connsiteY4" fmla="*/ 199136 h 2768182"/>
              <a:gd name="connsiteX5" fmla="*/ 1384092 w 2768184"/>
              <a:gd name="connsiteY5" fmla="*/ 0 h 2768182"/>
              <a:gd name="connsiteX6" fmla="*/ 2768184 w 2768184"/>
              <a:gd name="connsiteY6" fmla="*/ 1384091 h 2768182"/>
              <a:gd name="connsiteX7" fmla="*/ 1384092 w 2768184"/>
              <a:gd name="connsiteY7" fmla="*/ 2768182 h 2768182"/>
              <a:gd name="connsiteX8" fmla="*/ 0 w 2768184"/>
              <a:gd name="connsiteY8" fmla="*/ 1384091 h 2768182"/>
              <a:gd name="connsiteX9" fmla="*/ 1384092 w 2768184"/>
              <a:gd name="connsiteY9" fmla="*/ 0 h 2768182"/>
            </a:gdLst>
            <a:ahLst/>
            <a:cxnLst/>
            <a:rect l="l" t="t" r="r" b="b"/>
            <a:pathLst>
              <a:path w="2768184" h="2768182">
                <a:moveTo>
                  <a:pt x="1384092" y="199136"/>
                </a:moveTo>
                <a:cubicBezTo>
                  <a:pt x="729659" y="199136"/>
                  <a:pt x="199136" y="729658"/>
                  <a:pt x="199136" y="1384091"/>
                </a:cubicBezTo>
                <a:cubicBezTo>
                  <a:pt x="199136" y="2038524"/>
                  <a:pt x="729659" y="2569046"/>
                  <a:pt x="1384092" y="2569046"/>
                </a:cubicBezTo>
                <a:cubicBezTo>
                  <a:pt x="2038525" y="2569046"/>
                  <a:pt x="2569048" y="2038524"/>
                  <a:pt x="2569048" y="1384091"/>
                </a:cubicBezTo>
                <a:cubicBezTo>
                  <a:pt x="2569048" y="729658"/>
                  <a:pt x="2038525" y="199136"/>
                  <a:pt x="1384092" y="199136"/>
                </a:cubicBezTo>
                <a:close/>
                <a:moveTo>
                  <a:pt x="1384092" y="0"/>
                </a:moveTo>
                <a:cubicBezTo>
                  <a:pt x="2148505" y="0"/>
                  <a:pt x="2768184" y="619679"/>
                  <a:pt x="2768184" y="1384091"/>
                </a:cubicBezTo>
                <a:cubicBezTo>
                  <a:pt x="2768184" y="2148503"/>
                  <a:pt x="2148505" y="2768182"/>
                  <a:pt x="1384092" y="2768182"/>
                </a:cubicBezTo>
                <a:cubicBezTo>
                  <a:pt x="619679" y="2768182"/>
                  <a:pt x="0" y="2148503"/>
                  <a:pt x="0" y="1384091"/>
                </a:cubicBezTo>
                <a:cubicBezTo>
                  <a:pt x="0" y="619679"/>
                  <a:pt x="619679" y="0"/>
                  <a:pt x="138409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95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476491" y="4240191"/>
            <a:ext cx="283204" cy="283204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9525" cap="flat">
            <a:noFill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544257" y="4307957"/>
            <a:ext cx="147672" cy="147672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>
                <a:lumMod val="50000"/>
                <a:alpha val="50000"/>
              </a:schemeClr>
            </a:solidFill>
            <a:miter/>
          </a:ln>
          <a:effectLst>
            <a:outerShdw blurRad="190500" dist="381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661786" y="3052339"/>
            <a:ext cx="868428" cy="840406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476491" y="2449311"/>
            <a:ext cx="283204" cy="283204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9525" cap="flat">
            <a:noFill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544257" y="2517077"/>
            <a:ext cx="147672" cy="147672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>
                <a:lumMod val="50000"/>
                <a:alpha val="50000"/>
              </a:schemeClr>
            </a:solidFill>
            <a:miter/>
          </a:ln>
          <a:effectLst>
            <a:outerShdw blurRad="190500" dist="381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629159" y="3306561"/>
            <a:ext cx="283204" cy="283204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9525" cap="flat">
            <a:noFill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696925" y="3374327"/>
            <a:ext cx="147672" cy="147672"/>
          </a:xfrm>
          <a:prstGeom prst="ellipse">
            <a:avLst/>
          </a:prstGeom>
          <a:solidFill>
            <a:schemeClr val="bg1"/>
          </a:solidFill>
          <a:ln w="12700" cap="sq">
            <a:solidFill>
              <a:schemeClr val="accent1">
                <a:lumMod val="50000"/>
                <a:alpha val="50000"/>
              </a:schemeClr>
            </a:solidFill>
            <a:miter/>
          </a:ln>
          <a:effectLst>
            <a:outerShdw blurRad="190500" dist="38100" dir="5400000" algn="t" rotWithShape="0">
              <a:schemeClr val="accent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古城岳阳的历史沿革</a:t>
            </a:r>
            <a:endParaRPr kumimoji="1" lang="zh-CN" altLang="en-US"/>
          </a:p>
        </p:txBody>
      </p:sp>
      <p:pic>
        <p:nvPicPr>
          <p:cNvPr id="27" name="图片 26" descr="建筑与房屋的城市空拍图&#10;&#10;描述已自动生成">
            <a:extLst>
              <a:ext uri="{FF2B5EF4-FFF2-40B4-BE49-F238E27FC236}">
                <a16:creationId xmlns:a16="http://schemas.microsoft.com/office/drawing/2014/main" id="{FB5E20AC-5139-C9CC-BCEF-7975E2D67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3388" y="1789657"/>
            <a:ext cx="3702435" cy="3547888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" y="-1"/>
            <a:ext cx="12191999" cy="68702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24794" y="243013"/>
            <a:ext cx="11545864" cy="5381329"/>
          </a:xfrm>
          <a:prstGeom prst="roundRect">
            <a:avLst>
              <a:gd name="adj" fmla="val 2341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blurRad="152400" dist="101600" dir="13500000" algn="br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t="16523" b="16523"/>
          <a:stretch>
            <a:fillRect/>
          </a:stretch>
        </p:blipFill>
        <p:spPr>
          <a:xfrm>
            <a:off x="504823" y="483358"/>
            <a:ext cx="11176660" cy="5201797"/>
          </a:xfrm>
          <a:custGeom>
            <a:avLst/>
            <a:gdLst/>
            <a:ahLst/>
            <a:cxnLst/>
            <a:rect l="l" t="t" r="r" b="b"/>
            <a:pathLst>
              <a:path w="11176000" h="5207000">
                <a:moveTo>
                  <a:pt x="0" y="75374"/>
                </a:moveTo>
                <a:cubicBezTo>
                  <a:pt x="0" y="33746"/>
                  <a:pt x="33746" y="0"/>
                  <a:pt x="75374" y="0"/>
                </a:cubicBezTo>
                <a:lnTo>
                  <a:pt x="11101286" y="0"/>
                </a:lnTo>
                <a:cubicBezTo>
                  <a:pt x="11142914" y="0"/>
                  <a:pt x="11176660" y="33746"/>
                  <a:pt x="11176660" y="75374"/>
                </a:cubicBezTo>
                <a:lnTo>
                  <a:pt x="11176660" y="5126423"/>
                </a:lnTo>
                <a:cubicBezTo>
                  <a:pt x="11176660" y="5168051"/>
                  <a:pt x="11142914" y="5201797"/>
                  <a:pt x="11101286" y="5201797"/>
                </a:cubicBezTo>
                <a:lnTo>
                  <a:pt x="75374" y="5201797"/>
                </a:lnTo>
                <a:cubicBezTo>
                  <a:pt x="33746" y="5201797"/>
                  <a:pt x="0" y="5168051"/>
                  <a:pt x="0" y="5126423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495298" y="483358"/>
            <a:ext cx="11176660" cy="5201797"/>
          </a:xfrm>
          <a:prstGeom prst="roundRect">
            <a:avLst>
              <a:gd name="adj" fmla="val 3080"/>
            </a:avLst>
          </a:prstGeom>
          <a:solidFill>
            <a:schemeClr val="bg1">
              <a:alpha val="8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0810642" y="713751"/>
            <a:ext cx="571006" cy="565430"/>
            <a:chOff x="10810642" y="713751"/>
            <a:chExt cx="571006" cy="565430"/>
          </a:xfrm>
        </p:grpSpPr>
        <p:sp>
          <p:nvSpPr>
            <p:cNvPr id="10" name="标题 1"/>
            <p:cNvSpPr txBox="1"/>
            <p:nvPr/>
          </p:nvSpPr>
          <p:spPr>
            <a:xfrm rot="16200000">
              <a:off x="1091161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rot="16200000">
              <a:off x="1091161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16200000">
              <a:off x="1091161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16200000">
              <a:off x="1091161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16200000">
              <a:off x="1091161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16200000">
              <a:off x="1091161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 rot="16200000">
              <a:off x="1101288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 rot="16200000">
              <a:off x="1101288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16200000">
              <a:off x="1101288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16200000">
              <a:off x="1101288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1101288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6200000">
              <a:off x="1101288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16200000">
              <a:off x="1111415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16200000">
              <a:off x="1111415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 rot="16200000">
              <a:off x="1111415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16200000">
              <a:off x="1111415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 rot="16200000">
              <a:off x="1111415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 rot="16200000">
              <a:off x="1111415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 rot="16200000">
              <a:off x="11215430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 rot="16200000">
              <a:off x="11215430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rot="16200000">
              <a:off x="11215430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 rot="16200000">
              <a:off x="11215430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标题 1"/>
            <p:cNvSpPr txBox="1"/>
            <p:nvPr/>
          </p:nvSpPr>
          <p:spPr>
            <a:xfrm rot="16200000">
              <a:off x="11215430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 rot="16200000">
              <a:off x="11215430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 rot="16200000">
              <a:off x="11316700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 rot="16200000">
              <a:off x="11316700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 rot="16200000">
              <a:off x="11316700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标题 1"/>
            <p:cNvSpPr txBox="1"/>
            <p:nvPr/>
          </p:nvSpPr>
          <p:spPr>
            <a:xfrm rot="16200000">
              <a:off x="11316700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标题 1"/>
            <p:cNvSpPr txBox="1"/>
            <p:nvPr/>
          </p:nvSpPr>
          <p:spPr>
            <a:xfrm rot="16200000">
              <a:off x="11316700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 rot="16200000">
              <a:off x="11316700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标题 1"/>
            <p:cNvSpPr txBox="1"/>
            <p:nvPr/>
          </p:nvSpPr>
          <p:spPr>
            <a:xfrm rot="16200000">
              <a:off x="10810642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 rot="16200000">
              <a:off x="10810642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标题 1"/>
            <p:cNvSpPr txBox="1"/>
            <p:nvPr/>
          </p:nvSpPr>
          <p:spPr>
            <a:xfrm rot="16200000">
              <a:off x="10810642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 rot="16200000">
              <a:off x="10810642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标题 1"/>
            <p:cNvSpPr txBox="1"/>
            <p:nvPr/>
          </p:nvSpPr>
          <p:spPr>
            <a:xfrm rot="16200000">
              <a:off x="10810642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5" name="标题 1"/>
            <p:cNvSpPr txBox="1"/>
            <p:nvPr/>
          </p:nvSpPr>
          <p:spPr>
            <a:xfrm rot="16200000">
              <a:off x="10810642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6" name="标题 1"/>
          <p:cNvSpPr txBox="1"/>
          <p:nvPr/>
        </p:nvSpPr>
        <p:spPr>
          <a:xfrm>
            <a:off x="1170032" y="2973317"/>
            <a:ext cx="4274266" cy="198944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3600">
                <a:ln w="12700">
                  <a:noFill/>
                </a:ln>
                <a:gradFill>
                  <a:gsLst>
                    <a:gs pos="17000">
                      <a:srgbClr val="28A1B7">
                        <a:alpha val="100000"/>
                      </a:srgbClr>
                    </a:gs>
                    <a:gs pos="87000">
                      <a:srgbClr val="50C4D9">
                        <a:alpha val="100000"/>
                      </a:srgbClr>
                    </a:gs>
                  </a:gsLst>
                  <a:lin ang="13500000" scaled="0"/>
                </a:gradFill>
                <a:latin typeface="OPPOSans B"/>
                <a:ea typeface="OPPOSans B"/>
                <a:cs typeface="OPPOSans B"/>
              </a:rPr>
              <a:t>岳阳自然风光</a:t>
            </a: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rot="16200000" flipH="1">
            <a:off x="1853483" y="1773740"/>
            <a:ext cx="45719" cy="11247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66019" tIns="33010" rIns="66019" bIns="33010"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16200000" flipH="1">
            <a:off x="4751955" y="1773741"/>
            <a:ext cx="45719" cy="11247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66019" tIns="33010" rIns="66019" bIns="33010"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>
            <a:off x="-1" y="5259757"/>
            <a:ext cx="12191999" cy="1598243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>
            <a:off x="3723919" y="5458714"/>
            <a:ext cx="4744162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7200" dirty="0">
                <a:ln w="12700">
                  <a:noFill/>
                </a:ln>
                <a:gradFill>
                  <a:gsLst>
                    <a:gs pos="3000">
                      <a:srgbClr val="FFFFFF">
                        <a:alpha val="65000"/>
                      </a:srgbClr>
                    </a:gs>
                    <a:gs pos="76000">
                      <a:srgbClr val="B9E7F0">
                        <a:alpha val="0"/>
                      </a:srgbClr>
                    </a:gs>
                  </a:gsLst>
                  <a:lin ang="5400000" scaled="0"/>
                </a:gradFill>
                <a:latin typeface="OPPOSans R"/>
                <a:ea typeface="OPPOSans R"/>
                <a:cs typeface="OPPOSans R"/>
              </a:rPr>
              <a:t>2  0  2  4</a:t>
            </a:r>
            <a:endParaRPr kumimoji="1" lang="zh-CN" altLang="en-US" dirty="0"/>
          </a:p>
        </p:txBody>
      </p:sp>
      <p:sp>
        <p:nvSpPr>
          <p:cNvPr id="51" name="标题 1"/>
          <p:cNvSpPr txBox="1"/>
          <p:nvPr/>
        </p:nvSpPr>
        <p:spPr>
          <a:xfrm>
            <a:off x="11401628" y="5045537"/>
            <a:ext cx="495459" cy="495459"/>
          </a:xfrm>
          <a:prstGeom prst="donut">
            <a:avLst>
              <a:gd name="adj" fmla="val 2000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10800000">
            <a:off x="419099" y="1119774"/>
            <a:ext cx="81364" cy="79645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720427" y="4526008"/>
            <a:ext cx="571006" cy="565430"/>
            <a:chOff x="720427" y="4526008"/>
            <a:chExt cx="571006" cy="565430"/>
          </a:xfrm>
        </p:grpSpPr>
        <p:sp>
          <p:nvSpPr>
            <p:cNvPr id="54" name="标题 1"/>
            <p:cNvSpPr txBox="1"/>
            <p:nvPr/>
          </p:nvSpPr>
          <p:spPr>
            <a:xfrm rot="16200000">
              <a:off x="82140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" name="标题 1"/>
            <p:cNvSpPr txBox="1"/>
            <p:nvPr/>
          </p:nvSpPr>
          <p:spPr>
            <a:xfrm rot="16200000">
              <a:off x="82140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标题 1"/>
            <p:cNvSpPr txBox="1"/>
            <p:nvPr/>
          </p:nvSpPr>
          <p:spPr>
            <a:xfrm rot="16200000">
              <a:off x="82140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标题 1"/>
            <p:cNvSpPr txBox="1"/>
            <p:nvPr/>
          </p:nvSpPr>
          <p:spPr>
            <a:xfrm rot="16200000">
              <a:off x="82140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标题 1"/>
            <p:cNvSpPr txBox="1"/>
            <p:nvPr/>
          </p:nvSpPr>
          <p:spPr>
            <a:xfrm rot="16200000">
              <a:off x="82140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标题 1"/>
            <p:cNvSpPr txBox="1"/>
            <p:nvPr/>
          </p:nvSpPr>
          <p:spPr>
            <a:xfrm rot="16200000">
              <a:off x="82140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0" name="标题 1"/>
            <p:cNvSpPr txBox="1"/>
            <p:nvPr/>
          </p:nvSpPr>
          <p:spPr>
            <a:xfrm rot="16200000">
              <a:off x="92267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1" name="标题 1"/>
            <p:cNvSpPr txBox="1"/>
            <p:nvPr/>
          </p:nvSpPr>
          <p:spPr>
            <a:xfrm rot="16200000">
              <a:off x="92267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2" name="标题 1"/>
            <p:cNvSpPr txBox="1"/>
            <p:nvPr/>
          </p:nvSpPr>
          <p:spPr>
            <a:xfrm rot="16200000">
              <a:off x="92267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3" name="标题 1"/>
            <p:cNvSpPr txBox="1"/>
            <p:nvPr/>
          </p:nvSpPr>
          <p:spPr>
            <a:xfrm rot="16200000">
              <a:off x="92267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4" name="标题 1"/>
            <p:cNvSpPr txBox="1"/>
            <p:nvPr/>
          </p:nvSpPr>
          <p:spPr>
            <a:xfrm rot="16200000">
              <a:off x="92267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5" name="标题 1"/>
            <p:cNvSpPr txBox="1"/>
            <p:nvPr/>
          </p:nvSpPr>
          <p:spPr>
            <a:xfrm rot="16200000">
              <a:off x="92267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6" name="标题 1"/>
            <p:cNvSpPr txBox="1"/>
            <p:nvPr/>
          </p:nvSpPr>
          <p:spPr>
            <a:xfrm rot="16200000">
              <a:off x="102394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标题 1"/>
            <p:cNvSpPr txBox="1"/>
            <p:nvPr/>
          </p:nvSpPr>
          <p:spPr>
            <a:xfrm rot="16200000">
              <a:off x="102394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8" name="标题 1"/>
            <p:cNvSpPr txBox="1"/>
            <p:nvPr/>
          </p:nvSpPr>
          <p:spPr>
            <a:xfrm rot="16200000">
              <a:off x="102394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9" name="标题 1"/>
            <p:cNvSpPr txBox="1"/>
            <p:nvPr/>
          </p:nvSpPr>
          <p:spPr>
            <a:xfrm rot="16200000">
              <a:off x="102394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0" name="标题 1"/>
            <p:cNvSpPr txBox="1"/>
            <p:nvPr/>
          </p:nvSpPr>
          <p:spPr>
            <a:xfrm rot="16200000">
              <a:off x="102394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1" name="标题 1"/>
            <p:cNvSpPr txBox="1"/>
            <p:nvPr/>
          </p:nvSpPr>
          <p:spPr>
            <a:xfrm rot="16200000">
              <a:off x="102394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2" name="标题 1"/>
            <p:cNvSpPr txBox="1"/>
            <p:nvPr/>
          </p:nvSpPr>
          <p:spPr>
            <a:xfrm rot="16200000">
              <a:off x="1125215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3" name="标题 1"/>
            <p:cNvSpPr txBox="1"/>
            <p:nvPr/>
          </p:nvSpPr>
          <p:spPr>
            <a:xfrm rot="16200000">
              <a:off x="1125215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4" name="标题 1"/>
            <p:cNvSpPr txBox="1"/>
            <p:nvPr/>
          </p:nvSpPr>
          <p:spPr>
            <a:xfrm rot="16200000">
              <a:off x="1125215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5" name="标题 1"/>
            <p:cNvSpPr txBox="1"/>
            <p:nvPr/>
          </p:nvSpPr>
          <p:spPr>
            <a:xfrm rot="16200000">
              <a:off x="1125215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6" name="标题 1"/>
            <p:cNvSpPr txBox="1"/>
            <p:nvPr/>
          </p:nvSpPr>
          <p:spPr>
            <a:xfrm rot="16200000">
              <a:off x="1125215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标题 1"/>
            <p:cNvSpPr txBox="1"/>
            <p:nvPr/>
          </p:nvSpPr>
          <p:spPr>
            <a:xfrm rot="16200000">
              <a:off x="1125215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标题 1"/>
            <p:cNvSpPr txBox="1"/>
            <p:nvPr/>
          </p:nvSpPr>
          <p:spPr>
            <a:xfrm rot="16200000">
              <a:off x="1226485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9" name="标题 1"/>
            <p:cNvSpPr txBox="1"/>
            <p:nvPr/>
          </p:nvSpPr>
          <p:spPr>
            <a:xfrm rot="16200000">
              <a:off x="1226485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标题 1"/>
            <p:cNvSpPr txBox="1"/>
            <p:nvPr/>
          </p:nvSpPr>
          <p:spPr>
            <a:xfrm rot="16200000">
              <a:off x="1226485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标题 1"/>
            <p:cNvSpPr txBox="1"/>
            <p:nvPr/>
          </p:nvSpPr>
          <p:spPr>
            <a:xfrm rot="16200000">
              <a:off x="1226485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标题 1"/>
            <p:cNvSpPr txBox="1"/>
            <p:nvPr/>
          </p:nvSpPr>
          <p:spPr>
            <a:xfrm rot="16200000">
              <a:off x="1226485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标题 1"/>
            <p:cNvSpPr txBox="1"/>
            <p:nvPr/>
          </p:nvSpPr>
          <p:spPr>
            <a:xfrm rot="16200000">
              <a:off x="1226485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标题 1"/>
            <p:cNvSpPr txBox="1"/>
            <p:nvPr/>
          </p:nvSpPr>
          <p:spPr>
            <a:xfrm rot="16200000">
              <a:off x="720427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标题 1"/>
            <p:cNvSpPr txBox="1"/>
            <p:nvPr/>
          </p:nvSpPr>
          <p:spPr>
            <a:xfrm rot="16200000">
              <a:off x="720427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标题 1"/>
            <p:cNvSpPr txBox="1"/>
            <p:nvPr/>
          </p:nvSpPr>
          <p:spPr>
            <a:xfrm rot="16200000">
              <a:off x="720427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标题 1"/>
            <p:cNvSpPr txBox="1"/>
            <p:nvPr/>
          </p:nvSpPr>
          <p:spPr>
            <a:xfrm rot="16200000">
              <a:off x="720427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标题 1"/>
            <p:cNvSpPr txBox="1"/>
            <p:nvPr/>
          </p:nvSpPr>
          <p:spPr>
            <a:xfrm rot="16200000">
              <a:off x="720427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标题 1"/>
            <p:cNvSpPr txBox="1"/>
            <p:nvPr/>
          </p:nvSpPr>
          <p:spPr>
            <a:xfrm rot="16200000">
              <a:off x="720427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0" name="标题 1"/>
          <p:cNvSpPr txBox="1"/>
          <p:nvPr/>
        </p:nvSpPr>
        <p:spPr>
          <a:xfrm rot="16200000" flipH="1">
            <a:off x="6075603" y="974456"/>
            <a:ext cx="45719" cy="11196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1" name="标题 1"/>
          <p:cNvSpPr txBox="1"/>
          <p:nvPr/>
        </p:nvSpPr>
        <p:spPr>
          <a:xfrm rot="20150198">
            <a:off x="7758812" y="5448445"/>
            <a:ext cx="772808" cy="772808"/>
          </a:xfrm>
          <a:custGeom>
            <a:avLst/>
            <a:gdLst>
              <a:gd name="connsiteX0" fmla="*/ 506384 w 1312128"/>
              <a:gd name="connsiteY0" fmla="*/ 1293297 h 1312128"/>
              <a:gd name="connsiteX1" fmla="*/ 805745 w 1312128"/>
              <a:gd name="connsiteY1" fmla="*/ 1293297 h 1312128"/>
              <a:gd name="connsiteX2" fmla="*/ 786897 w 1312128"/>
              <a:gd name="connsiteY2" fmla="*/ 1299081 h 1312128"/>
              <a:gd name="connsiteX3" fmla="*/ 656064 w 1312128"/>
              <a:gd name="connsiteY3" fmla="*/ 1312128 h 1312128"/>
              <a:gd name="connsiteX4" fmla="*/ 525232 w 1312128"/>
              <a:gd name="connsiteY4" fmla="*/ 1299081 h 1312128"/>
              <a:gd name="connsiteX5" fmla="*/ 385325 w 1312128"/>
              <a:gd name="connsiteY5" fmla="*/ 1252761 h 1312128"/>
              <a:gd name="connsiteX6" fmla="*/ 926804 w 1312128"/>
              <a:gd name="connsiteY6" fmla="*/ 1252761 h 1312128"/>
              <a:gd name="connsiteX7" fmla="*/ 908884 w 1312128"/>
              <a:gd name="connsiteY7" fmla="*/ 1261643 h 1312128"/>
              <a:gd name="connsiteX8" fmla="*/ 864395 w 1312128"/>
              <a:gd name="connsiteY8" fmla="*/ 1275297 h 1312128"/>
              <a:gd name="connsiteX9" fmla="*/ 447734 w 1312128"/>
              <a:gd name="connsiteY9" fmla="*/ 1275297 h 1312128"/>
              <a:gd name="connsiteX10" fmla="*/ 403245 w 1312128"/>
              <a:gd name="connsiteY10" fmla="*/ 1261643 h 1312128"/>
              <a:gd name="connsiteX11" fmla="*/ 310649 w 1312128"/>
              <a:gd name="connsiteY11" fmla="*/ 1212230 h 1312128"/>
              <a:gd name="connsiteX12" fmla="*/ 1001480 w 1312128"/>
              <a:gd name="connsiteY12" fmla="*/ 1212230 h 1312128"/>
              <a:gd name="connsiteX13" fmla="*/ 984032 w 1312128"/>
              <a:gd name="connsiteY13" fmla="*/ 1224395 h 1312128"/>
              <a:gd name="connsiteX14" fmla="*/ 963119 w 1312128"/>
              <a:gd name="connsiteY14" fmla="*/ 1234761 h 1312128"/>
              <a:gd name="connsiteX15" fmla="*/ 349010 w 1312128"/>
              <a:gd name="connsiteY15" fmla="*/ 1234761 h 1312128"/>
              <a:gd name="connsiteX16" fmla="*/ 328097 w 1312128"/>
              <a:gd name="connsiteY16" fmla="*/ 1224395 h 1312128"/>
              <a:gd name="connsiteX17" fmla="*/ 252517 w 1312128"/>
              <a:gd name="connsiteY17" fmla="*/ 1171699 h 1312128"/>
              <a:gd name="connsiteX18" fmla="*/ 1059611 w 1312128"/>
              <a:gd name="connsiteY18" fmla="*/ 1171699 h 1312128"/>
              <a:gd name="connsiteX19" fmla="*/ 1027296 w 1312128"/>
              <a:gd name="connsiteY19" fmla="*/ 1194230 h 1312128"/>
              <a:gd name="connsiteX20" fmla="*/ 284832 w 1312128"/>
              <a:gd name="connsiteY20" fmla="*/ 1194230 h 1312128"/>
              <a:gd name="connsiteX21" fmla="*/ 208467 w 1312128"/>
              <a:gd name="connsiteY21" fmla="*/ 1131168 h 1312128"/>
              <a:gd name="connsiteX22" fmla="*/ 1103662 w 1312128"/>
              <a:gd name="connsiteY22" fmla="*/ 1131168 h 1312128"/>
              <a:gd name="connsiteX23" fmla="*/ 1082003 w 1312128"/>
              <a:gd name="connsiteY23" fmla="*/ 1153699 h 1312128"/>
              <a:gd name="connsiteX24" fmla="*/ 230126 w 1312128"/>
              <a:gd name="connsiteY24" fmla="*/ 1153699 h 1312128"/>
              <a:gd name="connsiteX25" fmla="*/ 169505 w 1312128"/>
              <a:gd name="connsiteY25" fmla="*/ 1090637 h 1312128"/>
              <a:gd name="connsiteX26" fmla="*/ 1142624 w 1312128"/>
              <a:gd name="connsiteY26" fmla="*/ 1090637 h 1312128"/>
              <a:gd name="connsiteX27" fmla="*/ 1120965 w 1312128"/>
              <a:gd name="connsiteY27" fmla="*/ 1113168 h 1312128"/>
              <a:gd name="connsiteX28" fmla="*/ 191164 w 1312128"/>
              <a:gd name="connsiteY28" fmla="*/ 1113168 h 1312128"/>
              <a:gd name="connsiteX29" fmla="*/ 131884 w 1312128"/>
              <a:gd name="connsiteY29" fmla="*/ 1050106 h 1312128"/>
              <a:gd name="connsiteX30" fmla="*/ 1180245 w 1312128"/>
              <a:gd name="connsiteY30" fmla="*/ 1050106 h 1312128"/>
              <a:gd name="connsiteX31" fmla="*/ 1177182 w 1312128"/>
              <a:gd name="connsiteY31" fmla="*/ 1054688 h 1312128"/>
              <a:gd name="connsiteX32" fmla="*/ 1159927 w 1312128"/>
              <a:gd name="connsiteY32" fmla="*/ 1072637 h 1312128"/>
              <a:gd name="connsiteX33" fmla="*/ 152202 w 1312128"/>
              <a:gd name="connsiteY33" fmla="*/ 1072637 h 1312128"/>
              <a:gd name="connsiteX34" fmla="*/ 134947 w 1312128"/>
              <a:gd name="connsiteY34" fmla="*/ 1054688 h 1312128"/>
              <a:gd name="connsiteX35" fmla="*/ 104784 w 1312128"/>
              <a:gd name="connsiteY35" fmla="*/ 1009575 h 1312128"/>
              <a:gd name="connsiteX36" fmla="*/ 1207345 w 1312128"/>
              <a:gd name="connsiteY36" fmla="*/ 1009575 h 1312128"/>
              <a:gd name="connsiteX37" fmla="*/ 1192280 w 1312128"/>
              <a:gd name="connsiteY37" fmla="*/ 1032106 h 1312128"/>
              <a:gd name="connsiteX38" fmla="*/ 119849 w 1312128"/>
              <a:gd name="connsiteY38" fmla="*/ 1032106 h 1312128"/>
              <a:gd name="connsiteX39" fmla="*/ 80517 w 1312128"/>
              <a:gd name="connsiteY39" fmla="*/ 969044 h 1312128"/>
              <a:gd name="connsiteX40" fmla="*/ 1231612 w 1312128"/>
              <a:gd name="connsiteY40" fmla="*/ 969044 h 1312128"/>
              <a:gd name="connsiteX41" fmla="*/ 1224217 w 1312128"/>
              <a:gd name="connsiteY41" fmla="*/ 984340 h 1312128"/>
              <a:gd name="connsiteX42" fmla="*/ 1219380 w 1312128"/>
              <a:gd name="connsiteY42" fmla="*/ 991575 h 1312128"/>
              <a:gd name="connsiteX43" fmla="*/ 92749 w 1312128"/>
              <a:gd name="connsiteY43" fmla="*/ 991575 h 1312128"/>
              <a:gd name="connsiteX44" fmla="*/ 87911 w 1312128"/>
              <a:gd name="connsiteY44" fmla="*/ 984340 h 1312128"/>
              <a:gd name="connsiteX45" fmla="*/ 60922 w 1312128"/>
              <a:gd name="connsiteY45" fmla="*/ 928513 h 1312128"/>
              <a:gd name="connsiteX46" fmla="*/ 1251206 w 1312128"/>
              <a:gd name="connsiteY46" fmla="*/ 928513 h 1312128"/>
              <a:gd name="connsiteX47" fmla="*/ 1240314 w 1312128"/>
              <a:gd name="connsiteY47" fmla="*/ 951044 h 1312128"/>
              <a:gd name="connsiteX48" fmla="*/ 71815 w 1312128"/>
              <a:gd name="connsiteY48" fmla="*/ 951044 h 1312128"/>
              <a:gd name="connsiteX49" fmla="*/ 42940 w 1312128"/>
              <a:gd name="connsiteY49" fmla="*/ 887982 h 1312128"/>
              <a:gd name="connsiteX50" fmla="*/ 1269189 w 1312128"/>
              <a:gd name="connsiteY50" fmla="*/ 887982 h 1312128"/>
              <a:gd name="connsiteX51" fmla="*/ 1266621 w 1312128"/>
              <a:gd name="connsiteY51" fmla="*/ 896626 h 1312128"/>
              <a:gd name="connsiteX52" fmla="*/ 1259908 w 1312128"/>
              <a:gd name="connsiteY52" fmla="*/ 910513 h 1312128"/>
              <a:gd name="connsiteX53" fmla="*/ 52221 w 1312128"/>
              <a:gd name="connsiteY53" fmla="*/ 910513 h 1312128"/>
              <a:gd name="connsiteX54" fmla="*/ 45507 w 1312128"/>
              <a:gd name="connsiteY54" fmla="*/ 896626 h 1312128"/>
              <a:gd name="connsiteX55" fmla="*/ 30902 w 1312128"/>
              <a:gd name="connsiteY55" fmla="*/ 847451 h 1312128"/>
              <a:gd name="connsiteX56" fmla="*/ 1281226 w 1312128"/>
              <a:gd name="connsiteY56" fmla="*/ 847451 h 1312128"/>
              <a:gd name="connsiteX57" fmla="*/ 1274535 w 1312128"/>
              <a:gd name="connsiteY57" fmla="*/ 869982 h 1312128"/>
              <a:gd name="connsiteX58" fmla="*/ 37594 w 1312128"/>
              <a:gd name="connsiteY58" fmla="*/ 869982 h 1312128"/>
              <a:gd name="connsiteX59" fmla="*/ 18864 w 1312128"/>
              <a:gd name="connsiteY59" fmla="*/ 806920 h 1312128"/>
              <a:gd name="connsiteX60" fmla="*/ 1293264 w 1312128"/>
              <a:gd name="connsiteY60" fmla="*/ 806920 h 1312128"/>
              <a:gd name="connsiteX61" fmla="*/ 1286572 w 1312128"/>
              <a:gd name="connsiteY61" fmla="*/ 829451 h 1312128"/>
              <a:gd name="connsiteX62" fmla="*/ 25556 w 1312128"/>
              <a:gd name="connsiteY62" fmla="*/ 829451 h 1312128"/>
              <a:gd name="connsiteX63" fmla="*/ 11122 w 1312128"/>
              <a:gd name="connsiteY63" fmla="*/ 766389 h 1312128"/>
              <a:gd name="connsiteX64" fmla="*/ 1301006 w 1312128"/>
              <a:gd name="connsiteY64" fmla="*/ 766389 h 1312128"/>
              <a:gd name="connsiteX65" fmla="*/ 1298799 w 1312128"/>
              <a:gd name="connsiteY65" fmla="*/ 788284 h 1312128"/>
              <a:gd name="connsiteX66" fmla="*/ 1298610 w 1312128"/>
              <a:gd name="connsiteY66" fmla="*/ 788920 h 1312128"/>
              <a:gd name="connsiteX67" fmla="*/ 13518 w 1312128"/>
              <a:gd name="connsiteY67" fmla="*/ 788920 h 1312128"/>
              <a:gd name="connsiteX68" fmla="*/ 13329 w 1312128"/>
              <a:gd name="connsiteY68" fmla="*/ 788284 h 1312128"/>
              <a:gd name="connsiteX69" fmla="*/ 7036 w 1312128"/>
              <a:gd name="connsiteY69" fmla="*/ 725858 h 1312128"/>
              <a:gd name="connsiteX70" fmla="*/ 1305092 w 1312128"/>
              <a:gd name="connsiteY70" fmla="*/ 725858 h 1312128"/>
              <a:gd name="connsiteX71" fmla="*/ 1302821 w 1312128"/>
              <a:gd name="connsiteY71" fmla="*/ 748389 h 1312128"/>
              <a:gd name="connsiteX72" fmla="*/ 9307 w 1312128"/>
              <a:gd name="connsiteY72" fmla="*/ 748389 h 1312128"/>
              <a:gd name="connsiteX73" fmla="*/ 2950 w 1312128"/>
              <a:gd name="connsiteY73" fmla="*/ 685327 h 1312128"/>
              <a:gd name="connsiteX74" fmla="*/ 1309178 w 1312128"/>
              <a:gd name="connsiteY74" fmla="*/ 685327 h 1312128"/>
              <a:gd name="connsiteX75" fmla="*/ 1306907 w 1312128"/>
              <a:gd name="connsiteY75" fmla="*/ 707858 h 1312128"/>
              <a:gd name="connsiteX76" fmla="*/ 5221 w 1312128"/>
              <a:gd name="connsiteY76" fmla="*/ 707858 h 1312128"/>
              <a:gd name="connsiteX77" fmla="*/ 1101 w 1312128"/>
              <a:gd name="connsiteY77" fmla="*/ 644796 h 1312128"/>
              <a:gd name="connsiteX78" fmla="*/ 1311028 w 1312128"/>
              <a:gd name="connsiteY78" fmla="*/ 644796 h 1312128"/>
              <a:gd name="connsiteX79" fmla="*/ 1312128 w 1312128"/>
              <a:gd name="connsiteY79" fmla="*/ 656064 h 1312128"/>
              <a:gd name="connsiteX80" fmla="*/ 1310993 w 1312128"/>
              <a:gd name="connsiteY80" fmla="*/ 667327 h 1312128"/>
              <a:gd name="connsiteX81" fmla="*/ 1136 w 1312128"/>
              <a:gd name="connsiteY81" fmla="*/ 667327 h 1312128"/>
              <a:gd name="connsiteX82" fmla="*/ 0 w 1312128"/>
              <a:gd name="connsiteY82" fmla="*/ 656064 h 1312128"/>
              <a:gd name="connsiteX83" fmla="*/ 5060 w 1312128"/>
              <a:gd name="connsiteY83" fmla="*/ 604265 h 1312128"/>
              <a:gd name="connsiteX84" fmla="*/ 1307068 w 1312128"/>
              <a:gd name="connsiteY84" fmla="*/ 604265 h 1312128"/>
              <a:gd name="connsiteX85" fmla="*/ 1309269 w 1312128"/>
              <a:gd name="connsiteY85" fmla="*/ 626796 h 1312128"/>
              <a:gd name="connsiteX86" fmla="*/ 2859 w 1312128"/>
              <a:gd name="connsiteY86" fmla="*/ 626796 h 1312128"/>
              <a:gd name="connsiteX87" fmla="*/ 9020 w 1312128"/>
              <a:gd name="connsiteY87" fmla="*/ 563734 h 1312128"/>
              <a:gd name="connsiteX88" fmla="*/ 1303109 w 1312128"/>
              <a:gd name="connsiteY88" fmla="*/ 563734 h 1312128"/>
              <a:gd name="connsiteX89" fmla="*/ 1305310 w 1312128"/>
              <a:gd name="connsiteY89" fmla="*/ 586265 h 1312128"/>
              <a:gd name="connsiteX90" fmla="*/ 6819 w 1312128"/>
              <a:gd name="connsiteY90" fmla="*/ 586265 h 1312128"/>
              <a:gd name="connsiteX91" fmla="*/ 13915 w 1312128"/>
              <a:gd name="connsiteY91" fmla="*/ 523203 h 1312128"/>
              <a:gd name="connsiteX92" fmla="*/ 1298213 w 1312128"/>
              <a:gd name="connsiteY92" fmla="*/ 523203 h 1312128"/>
              <a:gd name="connsiteX93" fmla="*/ 1299600 w 1312128"/>
              <a:gd name="connsiteY93" fmla="*/ 527821 h 1312128"/>
              <a:gd name="connsiteX94" fmla="*/ 1301350 w 1312128"/>
              <a:gd name="connsiteY94" fmla="*/ 545734 h 1312128"/>
              <a:gd name="connsiteX95" fmla="*/ 10778 w 1312128"/>
              <a:gd name="connsiteY95" fmla="*/ 545734 h 1312128"/>
              <a:gd name="connsiteX96" fmla="*/ 12528 w 1312128"/>
              <a:gd name="connsiteY96" fmla="*/ 527821 h 1312128"/>
              <a:gd name="connsiteX97" fmla="*/ 26089 w 1312128"/>
              <a:gd name="connsiteY97" fmla="*/ 482672 h 1312128"/>
              <a:gd name="connsiteX98" fmla="*/ 1286039 w 1312128"/>
              <a:gd name="connsiteY98" fmla="*/ 482672 h 1312128"/>
              <a:gd name="connsiteX99" fmla="*/ 1292807 w 1312128"/>
              <a:gd name="connsiteY99" fmla="*/ 505203 h 1312128"/>
              <a:gd name="connsiteX100" fmla="*/ 19322 w 1312128"/>
              <a:gd name="connsiteY100" fmla="*/ 505203 h 1312128"/>
              <a:gd name="connsiteX101" fmla="*/ 38263 w 1312128"/>
              <a:gd name="connsiteY101" fmla="*/ 442141 h 1312128"/>
              <a:gd name="connsiteX102" fmla="*/ 1273866 w 1312128"/>
              <a:gd name="connsiteY102" fmla="*/ 442141 h 1312128"/>
              <a:gd name="connsiteX103" fmla="*/ 1280633 w 1312128"/>
              <a:gd name="connsiteY103" fmla="*/ 464672 h 1312128"/>
              <a:gd name="connsiteX104" fmla="*/ 31496 w 1312128"/>
              <a:gd name="connsiteY104" fmla="*/ 464672 h 1312128"/>
              <a:gd name="connsiteX105" fmla="*/ 51615 w 1312128"/>
              <a:gd name="connsiteY105" fmla="*/ 401610 h 1312128"/>
              <a:gd name="connsiteX106" fmla="*/ 1260513 w 1312128"/>
              <a:gd name="connsiteY106" fmla="*/ 401610 h 1312128"/>
              <a:gd name="connsiteX107" fmla="*/ 1263617 w 1312128"/>
              <a:gd name="connsiteY107" fmla="*/ 408018 h 1312128"/>
              <a:gd name="connsiteX108" fmla="*/ 1268459 w 1312128"/>
              <a:gd name="connsiteY108" fmla="*/ 424141 h 1312128"/>
              <a:gd name="connsiteX109" fmla="*/ 43669 w 1312128"/>
              <a:gd name="connsiteY109" fmla="*/ 424141 h 1312128"/>
              <a:gd name="connsiteX110" fmla="*/ 48512 w 1312128"/>
              <a:gd name="connsiteY110" fmla="*/ 408018 h 1312128"/>
              <a:gd name="connsiteX111" fmla="*/ 71243 w 1312128"/>
              <a:gd name="connsiteY111" fmla="*/ 361079 h 1312128"/>
              <a:gd name="connsiteX112" fmla="*/ 1240885 w 1312128"/>
              <a:gd name="connsiteY112" fmla="*/ 361079 h 1312128"/>
              <a:gd name="connsiteX113" fmla="*/ 1251796 w 1312128"/>
              <a:gd name="connsiteY113" fmla="*/ 383610 h 1312128"/>
              <a:gd name="connsiteX114" fmla="*/ 60332 w 1312128"/>
              <a:gd name="connsiteY114" fmla="*/ 383610 h 1312128"/>
              <a:gd name="connsiteX115" fmla="*/ 93502 w 1312128"/>
              <a:gd name="connsiteY115" fmla="*/ 320548 h 1312128"/>
              <a:gd name="connsiteX116" fmla="*/ 1218627 w 1312128"/>
              <a:gd name="connsiteY116" fmla="*/ 320548 h 1312128"/>
              <a:gd name="connsiteX117" fmla="*/ 1227782 w 1312128"/>
              <a:gd name="connsiteY117" fmla="*/ 334023 h 1312128"/>
              <a:gd name="connsiteX118" fmla="*/ 1232168 w 1312128"/>
              <a:gd name="connsiteY118" fmla="*/ 343079 h 1312128"/>
              <a:gd name="connsiteX119" fmla="*/ 79961 w 1312128"/>
              <a:gd name="connsiteY119" fmla="*/ 343079 h 1312128"/>
              <a:gd name="connsiteX120" fmla="*/ 84346 w 1312128"/>
              <a:gd name="connsiteY120" fmla="*/ 334023 h 1312128"/>
              <a:gd name="connsiteX121" fmla="*/ 121040 w 1312128"/>
              <a:gd name="connsiteY121" fmla="*/ 280017 h 1312128"/>
              <a:gd name="connsiteX122" fmla="*/ 1191088 w 1312128"/>
              <a:gd name="connsiteY122" fmla="*/ 280017 h 1312128"/>
              <a:gd name="connsiteX123" fmla="*/ 1206397 w 1312128"/>
              <a:gd name="connsiteY123" fmla="*/ 302548 h 1312128"/>
              <a:gd name="connsiteX124" fmla="*/ 105732 w 1312128"/>
              <a:gd name="connsiteY124" fmla="*/ 302548 h 1312128"/>
              <a:gd name="connsiteX125" fmla="*/ 150088 w 1312128"/>
              <a:gd name="connsiteY125" fmla="*/ 239486 h 1312128"/>
              <a:gd name="connsiteX126" fmla="*/ 1162041 w 1312128"/>
              <a:gd name="connsiteY126" fmla="*/ 239486 h 1312128"/>
              <a:gd name="connsiteX127" fmla="*/ 1166675 w 1312128"/>
              <a:gd name="connsiteY127" fmla="*/ 244086 h 1312128"/>
              <a:gd name="connsiteX128" fmla="*/ 1178858 w 1312128"/>
              <a:gd name="connsiteY128" fmla="*/ 262017 h 1312128"/>
              <a:gd name="connsiteX129" fmla="*/ 133270 w 1312128"/>
              <a:gd name="connsiteY129" fmla="*/ 262017 h 1312128"/>
              <a:gd name="connsiteX130" fmla="*/ 145454 w 1312128"/>
              <a:gd name="connsiteY130" fmla="*/ 244086 h 1312128"/>
              <a:gd name="connsiteX131" fmla="*/ 190923 w 1312128"/>
              <a:gd name="connsiteY131" fmla="*/ 198955 h 1312128"/>
              <a:gd name="connsiteX132" fmla="*/ 1121206 w 1312128"/>
              <a:gd name="connsiteY132" fmla="*/ 198955 h 1312128"/>
              <a:gd name="connsiteX133" fmla="*/ 1143906 w 1312128"/>
              <a:gd name="connsiteY133" fmla="*/ 221486 h 1312128"/>
              <a:gd name="connsiteX134" fmla="*/ 168223 w 1312128"/>
              <a:gd name="connsiteY134" fmla="*/ 221486 h 1312128"/>
              <a:gd name="connsiteX135" fmla="*/ 231757 w 1312128"/>
              <a:gd name="connsiteY135" fmla="*/ 158424 h 1312128"/>
              <a:gd name="connsiteX136" fmla="*/ 1080371 w 1312128"/>
              <a:gd name="connsiteY136" fmla="*/ 158424 h 1312128"/>
              <a:gd name="connsiteX137" fmla="*/ 1103071 w 1312128"/>
              <a:gd name="connsiteY137" fmla="*/ 180955 h 1312128"/>
              <a:gd name="connsiteX138" fmla="*/ 209057 w 1312128"/>
              <a:gd name="connsiteY138" fmla="*/ 180955 h 1312128"/>
              <a:gd name="connsiteX139" fmla="*/ 283023 w 1312128"/>
              <a:gd name="connsiteY139" fmla="*/ 117893 h 1312128"/>
              <a:gd name="connsiteX140" fmla="*/ 1029105 w 1312128"/>
              <a:gd name="connsiteY140" fmla="*/ 117893 h 1312128"/>
              <a:gd name="connsiteX141" fmla="*/ 1061406 w 1312128"/>
              <a:gd name="connsiteY141" fmla="*/ 140424 h 1312128"/>
              <a:gd name="connsiteX142" fmla="*/ 250723 w 1312128"/>
              <a:gd name="connsiteY142" fmla="*/ 140424 h 1312128"/>
              <a:gd name="connsiteX143" fmla="*/ 350287 w 1312128"/>
              <a:gd name="connsiteY143" fmla="*/ 77362 h 1312128"/>
              <a:gd name="connsiteX144" fmla="*/ 961841 w 1312128"/>
              <a:gd name="connsiteY144" fmla="*/ 77362 h 1312128"/>
              <a:gd name="connsiteX145" fmla="*/ 996257 w 1312128"/>
              <a:gd name="connsiteY145" fmla="*/ 94981 h 1312128"/>
              <a:gd name="connsiteX146" fmla="*/ 1003300 w 1312128"/>
              <a:gd name="connsiteY146" fmla="*/ 99893 h 1312128"/>
              <a:gd name="connsiteX147" fmla="*/ 308829 w 1312128"/>
              <a:gd name="connsiteY147" fmla="*/ 99893 h 1312128"/>
              <a:gd name="connsiteX148" fmla="*/ 315871 w 1312128"/>
              <a:gd name="connsiteY148" fmla="*/ 94981 h 1312128"/>
              <a:gd name="connsiteX149" fmla="*/ 448133 w 1312128"/>
              <a:gd name="connsiteY149" fmla="*/ 36831 h 1312128"/>
              <a:gd name="connsiteX150" fmla="*/ 863995 w 1312128"/>
              <a:gd name="connsiteY150" fmla="*/ 36831 h 1312128"/>
              <a:gd name="connsiteX151" fmla="*/ 911434 w 1312128"/>
              <a:gd name="connsiteY151" fmla="*/ 51557 h 1312128"/>
              <a:gd name="connsiteX152" fmla="*/ 926680 w 1312128"/>
              <a:gd name="connsiteY152" fmla="*/ 59362 h 1312128"/>
              <a:gd name="connsiteX153" fmla="*/ 385448 w 1312128"/>
              <a:gd name="connsiteY153" fmla="*/ 59362 h 1312128"/>
              <a:gd name="connsiteX154" fmla="*/ 400695 w 1312128"/>
              <a:gd name="connsiteY154" fmla="*/ 51557 h 1312128"/>
              <a:gd name="connsiteX155" fmla="*/ 656064 w 1312128"/>
              <a:gd name="connsiteY155" fmla="*/ 0 h 1312128"/>
              <a:gd name="connsiteX156" fmla="*/ 788284 w 1312128"/>
              <a:gd name="connsiteY156" fmla="*/ 13329 h 1312128"/>
              <a:gd name="connsiteX157" fmla="*/ 806009 w 1312128"/>
              <a:gd name="connsiteY157" fmla="*/ 18831 h 1312128"/>
              <a:gd name="connsiteX158" fmla="*/ 506120 w 1312128"/>
              <a:gd name="connsiteY158" fmla="*/ 18831 h 1312128"/>
              <a:gd name="connsiteX159" fmla="*/ 523845 w 1312128"/>
              <a:gd name="connsiteY159" fmla="*/ 13329 h 1312128"/>
              <a:gd name="connsiteX160" fmla="*/ 656064 w 1312128"/>
              <a:gd name="connsiteY160" fmla="*/ 0 h 1312128"/>
            </a:gdLst>
            <a:ahLst/>
            <a:cxnLst/>
            <a:rect l="l" t="t" r="r" b="b"/>
            <a:pathLst>
              <a:path w="1312128" h="1312128">
                <a:moveTo>
                  <a:pt x="506384" y="1293297"/>
                </a:moveTo>
                <a:lnTo>
                  <a:pt x="805745" y="1293297"/>
                </a:lnTo>
                <a:lnTo>
                  <a:pt x="786897" y="1299081"/>
                </a:lnTo>
                <a:cubicBezTo>
                  <a:pt x="744619" y="1307637"/>
                  <a:pt x="700866" y="1312128"/>
                  <a:pt x="656064" y="1312128"/>
                </a:cubicBezTo>
                <a:cubicBezTo>
                  <a:pt x="611263" y="1312128"/>
                  <a:pt x="567510" y="1307637"/>
                  <a:pt x="525232" y="1299081"/>
                </a:cubicBezTo>
                <a:close/>
                <a:moveTo>
                  <a:pt x="385325" y="1252761"/>
                </a:moveTo>
                <a:lnTo>
                  <a:pt x="926804" y="1252761"/>
                </a:lnTo>
                <a:lnTo>
                  <a:pt x="908884" y="1261643"/>
                </a:lnTo>
                <a:lnTo>
                  <a:pt x="864395" y="1275297"/>
                </a:lnTo>
                <a:lnTo>
                  <a:pt x="447734" y="1275297"/>
                </a:lnTo>
                <a:lnTo>
                  <a:pt x="403245" y="1261643"/>
                </a:lnTo>
                <a:close/>
                <a:moveTo>
                  <a:pt x="310649" y="1212230"/>
                </a:moveTo>
                <a:lnTo>
                  <a:pt x="1001480" y="1212230"/>
                </a:lnTo>
                <a:lnTo>
                  <a:pt x="984032" y="1224395"/>
                </a:lnTo>
                <a:lnTo>
                  <a:pt x="963119" y="1234761"/>
                </a:lnTo>
                <a:lnTo>
                  <a:pt x="349010" y="1234761"/>
                </a:lnTo>
                <a:lnTo>
                  <a:pt x="328097" y="1224395"/>
                </a:lnTo>
                <a:close/>
                <a:moveTo>
                  <a:pt x="252517" y="1171699"/>
                </a:moveTo>
                <a:lnTo>
                  <a:pt x="1059611" y="1171699"/>
                </a:lnTo>
                <a:lnTo>
                  <a:pt x="1027296" y="1194230"/>
                </a:lnTo>
                <a:lnTo>
                  <a:pt x="284832" y="1194230"/>
                </a:lnTo>
                <a:close/>
                <a:moveTo>
                  <a:pt x="208467" y="1131168"/>
                </a:moveTo>
                <a:lnTo>
                  <a:pt x="1103662" y="1131168"/>
                </a:lnTo>
                <a:lnTo>
                  <a:pt x="1082003" y="1153699"/>
                </a:lnTo>
                <a:lnTo>
                  <a:pt x="230126" y="1153699"/>
                </a:lnTo>
                <a:close/>
                <a:moveTo>
                  <a:pt x="169505" y="1090637"/>
                </a:moveTo>
                <a:lnTo>
                  <a:pt x="1142624" y="1090637"/>
                </a:lnTo>
                <a:lnTo>
                  <a:pt x="1120965" y="1113168"/>
                </a:lnTo>
                <a:lnTo>
                  <a:pt x="191164" y="1113168"/>
                </a:lnTo>
                <a:close/>
                <a:moveTo>
                  <a:pt x="131884" y="1050106"/>
                </a:moveTo>
                <a:lnTo>
                  <a:pt x="1180245" y="1050106"/>
                </a:lnTo>
                <a:lnTo>
                  <a:pt x="1177182" y="1054688"/>
                </a:lnTo>
                <a:lnTo>
                  <a:pt x="1159927" y="1072637"/>
                </a:lnTo>
                <a:lnTo>
                  <a:pt x="152202" y="1072637"/>
                </a:lnTo>
                <a:lnTo>
                  <a:pt x="134947" y="1054688"/>
                </a:lnTo>
                <a:close/>
                <a:moveTo>
                  <a:pt x="104784" y="1009575"/>
                </a:moveTo>
                <a:lnTo>
                  <a:pt x="1207345" y="1009575"/>
                </a:lnTo>
                <a:lnTo>
                  <a:pt x="1192280" y="1032106"/>
                </a:lnTo>
                <a:lnTo>
                  <a:pt x="119849" y="1032106"/>
                </a:lnTo>
                <a:close/>
                <a:moveTo>
                  <a:pt x="80517" y="969044"/>
                </a:moveTo>
                <a:lnTo>
                  <a:pt x="1231612" y="969044"/>
                </a:lnTo>
                <a:lnTo>
                  <a:pt x="1224217" y="984340"/>
                </a:lnTo>
                <a:lnTo>
                  <a:pt x="1219380" y="991575"/>
                </a:lnTo>
                <a:lnTo>
                  <a:pt x="92749" y="991575"/>
                </a:lnTo>
                <a:lnTo>
                  <a:pt x="87911" y="984340"/>
                </a:lnTo>
                <a:close/>
                <a:moveTo>
                  <a:pt x="60922" y="928513"/>
                </a:moveTo>
                <a:lnTo>
                  <a:pt x="1251206" y="928513"/>
                </a:lnTo>
                <a:lnTo>
                  <a:pt x="1240314" y="951044"/>
                </a:lnTo>
                <a:lnTo>
                  <a:pt x="71815" y="951044"/>
                </a:lnTo>
                <a:close/>
                <a:moveTo>
                  <a:pt x="42940" y="887982"/>
                </a:moveTo>
                <a:lnTo>
                  <a:pt x="1269189" y="887982"/>
                </a:lnTo>
                <a:lnTo>
                  <a:pt x="1266621" y="896626"/>
                </a:lnTo>
                <a:lnTo>
                  <a:pt x="1259908" y="910513"/>
                </a:lnTo>
                <a:lnTo>
                  <a:pt x="52221" y="910513"/>
                </a:lnTo>
                <a:lnTo>
                  <a:pt x="45507" y="896626"/>
                </a:lnTo>
                <a:close/>
                <a:moveTo>
                  <a:pt x="30902" y="847451"/>
                </a:moveTo>
                <a:lnTo>
                  <a:pt x="1281226" y="847451"/>
                </a:lnTo>
                <a:lnTo>
                  <a:pt x="1274535" y="869982"/>
                </a:lnTo>
                <a:lnTo>
                  <a:pt x="37594" y="869982"/>
                </a:lnTo>
                <a:close/>
                <a:moveTo>
                  <a:pt x="18864" y="806920"/>
                </a:moveTo>
                <a:lnTo>
                  <a:pt x="1293264" y="806920"/>
                </a:lnTo>
                <a:lnTo>
                  <a:pt x="1286572" y="829451"/>
                </a:lnTo>
                <a:lnTo>
                  <a:pt x="25556" y="829451"/>
                </a:lnTo>
                <a:close/>
                <a:moveTo>
                  <a:pt x="11122" y="766389"/>
                </a:moveTo>
                <a:lnTo>
                  <a:pt x="1301006" y="766389"/>
                </a:lnTo>
                <a:lnTo>
                  <a:pt x="1298799" y="788284"/>
                </a:lnTo>
                <a:lnTo>
                  <a:pt x="1298610" y="788920"/>
                </a:lnTo>
                <a:lnTo>
                  <a:pt x="13518" y="788920"/>
                </a:lnTo>
                <a:lnTo>
                  <a:pt x="13329" y="788284"/>
                </a:lnTo>
                <a:close/>
                <a:moveTo>
                  <a:pt x="7036" y="725858"/>
                </a:moveTo>
                <a:lnTo>
                  <a:pt x="1305092" y="725858"/>
                </a:lnTo>
                <a:lnTo>
                  <a:pt x="1302821" y="748389"/>
                </a:lnTo>
                <a:lnTo>
                  <a:pt x="9307" y="748389"/>
                </a:lnTo>
                <a:close/>
                <a:moveTo>
                  <a:pt x="2950" y="685327"/>
                </a:moveTo>
                <a:lnTo>
                  <a:pt x="1309178" y="685327"/>
                </a:lnTo>
                <a:lnTo>
                  <a:pt x="1306907" y="707858"/>
                </a:lnTo>
                <a:lnTo>
                  <a:pt x="5221" y="707858"/>
                </a:lnTo>
                <a:close/>
                <a:moveTo>
                  <a:pt x="1101" y="644796"/>
                </a:moveTo>
                <a:lnTo>
                  <a:pt x="1311028" y="644796"/>
                </a:lnTo>
                <a:lnTo>
                  <a:pt x="1312128" y="656064"/>
                </a:lnTo>
                <a:lnTo>
                  <a:pt x="1310993" y="667327"/>
                </a:lnTo>
                <a:lnTo>
                  <a:pt x="1136" y="667327"/>
                </a:lnTo>
                <a:lnTo>
                  <a:pt x="0" y="656064"/>
                </a:lnTo>
                <a:close/>
                <a:moveTo>
                  <a:pt x="5060" y="604265"/>
                </a:moveTo>
                <a:lnTo>
                  <a:pt x="1307068" y="604265"/>
                </a:lnTo>
                <a:lnTo>
                  <a:pt x="1309269" y="626796"/>
                </a:lnTo>
                <a:lnTo>
                  <a:pt x="2859" y="626796"/>
                </a:lnTo>
                <a:close/>
                <a:moveTo>
                  <a:pt x="9020" y="563734"/>
                </a:moveTo>
                <a:lnTo>
                  <a:pt x="1303109" y="563734"/>
                </a:lnTo>
                <a:lnTo>
                  <a:pt x="1305310" y="586265"/>
                </a:lnTo>
                <a:lnTo>
                  <a:pt x="6819" y="586265"/>
                </a:lnTo>
                <a:close/>
                <a:moveTo>
                  <a:pt x="13915" y="523203"/>
                </a:moveTo>
                <a:lnTo>
                  <a:pt x="1298213" y="523203"/>
                </a:lnTo>
                <a:lnTo>
                  <a:pt x="1299600" y="527821"/>
                </a:lnTo>
                <a:lnTo>
                  <a:pt x="1301350" y="545734"/>
                </a:lnTo>
                <a:lnTo>
                  <a:pt x="10778" y="545734"/>
                </a:lnTo>
                <a:lnTo>
                  <a:pt x="12528" y="527821"/>
                </a:lnTo>
                <a:close/>
                <a:moveTo>
                  <a:pt x="26089" y="482672"/>
                </a:moveTo>
                <a:lnTo>
                  <a:pt x="1286039" y="482672"/>
                </a:lnTo>
                <a:lnTo>
                  <a:pt x="1292807" y="505203"/>
                </a:lnTo>
                <a:lnTo>
                  <a:pt x="19322" y="505203"/>
                </a:lnTo>
                <a:close/>
                <a:moveTo>
                  <a:pt x="38263" y="442141"/>
                </a:moveTo>
                <a:lnTo>
                  <a:pt x="1273866" y="442141"/>
                </a:lnTo>
                <a:lnTo>
                  <a:pt x="1280633" y="464672"/>
                </a:lnTo>
                <a:lnTo>
                  <a:pt x="31496" y="464672"/>
                </a:lnTo>
                <a:close/>
                <a:moveTo>
                  <a:pt x="51615" y="401610"/>
                </a:moveTo>
                <a:lnTo>
                  <a:pt x="1260513" y="401610"/>
                </a:lnTo>
                <a:lnTo>
                  <a:pt x="1263617" y="408018"/>
                </a:lnTo>
                <a:lnTo>
                  <a:pt x="1268459" y="424141"/>
                </a:lnTo>
                <a:lnTo>
                  <a:pt x="43669" y="424141"/>
                </a:lnTo>
                <a:lnTo>
                  <a:pt x="48512" y="408018"/>
                </a:lnTo>
                <a:close/>
                <a:moveTo>
                  <a:pt x="71243" y="361079"/>
                </a:moveTo>
                <a:lnTo>
                  <a:pt x="1240885" y="361079"/>
                </a:lnTo>
                <a:lnTo>
                  <a:pt x="1251796" y="383610"/>
                </a:lnTo>
                <a:lnTo>
                  <a:pt x="60332" y="383610"/>
                </a:lnTo>
                <a:close/>
                <a:moveTo>
                  <a:pt x="93502" y="320548"/>
                </a:moveTo>
                <a:lnTo>
                  <a:pt x="1218627" y="320548"/>
                </a:lnTo>
                <a:lnTo>
                  <a:pt x="1227782" y="334023"/>
                </a:lnTo>
                <a:lnTo>
                  <a:pt x="1232168" y="343079"/>
                </a:lnTo>
                <a:lnTo>
                  <a:pt x="79961" y="343079"/>
                </a:lnTo>
                <a:lnTo>
                  <a:pt x="84346" y="334023"/>
                </a:lnTo>
                <a:close/>
                <a:moveTo>
                  <a:pt x="121040" y="280017"/>
                </a:moveTo>
                <a:lnTo>
                  <a:pt x="1191088" y="280017"/>
                </a:lnTo>
                <a:lnTo>
                  <a:pt x="1206397" y="302548"/>
                </a:lnTo>
                <a:lnTo>
                  <a:pt x="105732" y="302548"/>
                </a:lnTo>
                <a:close/>
                <a:moveTo>
                  <a:pt x="150088" y="239486"/>
                </a:moveTo>
                <a:lnTo>
                  <a:pt x="1162041" y="239486"/>
                </a:lnTo>
                <a:lnTo>
                  <a:pt x="1166675" y="244086"/>
                </a:lnTo>
                <a:lnTo>
                  <a:pt x="1178858" y="262017"/>
                </a:lnTo>
                <a:lnTo>
                  <a:pt x="133270" y="262017"/>
                </a:lnTo>
                <a:lnTo>
                  <a:pt x="145454" y="244086"/>
                </a:lnTo>
                <a:close/>
                <a:moveTo>
                  <a:pt x="190923" y="198955"/>
                </a:moveTo>
                <a:lnTo>
                  <a:pt x="1121206" y="198955"/>
                </a:lnTo>
                <a:lnTo>
                  <a:pt x="1143906" y="221486"/>
                </a:lnTo>
                <a:lnTo>
                  <a:pt x="168223" y="221486"/>
                </a:lnTo>
                <a:close/>
                <a:moveTo>
                  <a:pt x="231757" y="158424"/>
                </a:moveTo>
                <a:lnTo>
                  <a:pt x="1080371" y="158424"/>
                </a:lnTo>
                <a:lnTo>
                  <a:pt x="1103071" y="180955"/>
                </a:lnTo>
                <a:lnTo>
                  <a:pt x="209057" y="180955"/>
                </a:lnTo>
                <a:close/>
                <a:moveTo>
                  <a:pt x="283023" y="117893"/>
                </a:moveTo>
                <a:lnTo>
                  <a:pt x="1029105" y="117893"/>
                </a:lnTo>
                <a:lnTo>
                  <a:pt x="1061406" y="140424"/>
                </a:lnTo>
                <a:lnTo>
                  <a:pt x="250723" y="140424"/>
                </a:lnTo>
                <a:close/>
                <a:moveTo>
                  <a:pt x="350287" y="77362"/>
                </a:moveTo>
                <a:lnTo>
                  <a:pt x="961841" y="77362"/>
                </a:lnTo>
                <a:lnTo>
                  <a:pt x="996257" y="94981"/>
                </a:lnTo>
                <a:lnTo>
                  <a:pt x="1003300" y="99893"/>
                </a:lnTo>
                <a:lnTo>
                  <a:pt x="308829" y="99893"/>
                </a:lnTo>
                <a:lnTo>
                  <a:pt x="315871" y="94981"/>
                </a:lnTo>
                <a:close/>
                <a:moveTo>
                  <a:pt x="448133" y="36831"/>
                </a:moveTo>
                <a:lnTo>
                  <a:pt x="863995" y="36831"/>
                </a:lnTo>
                <a:lnTo>
                  <a:pt x="911434" y="51557"/>
                </a:lnTo>
                <a:lnTo>
                  <a:pt x="926680" y="59362"/>
                </a:lnTo>
                <a:lnTo>
                  <a:pt x="385448" y="59362"/>
                </a:lnTo>
                <a:lnTo>
                  <a:pt x="400695" y="51557"/>
                </a:lnTo>
                <a:close/>
                <a:moveTo>
                  <a:pt x="656064" y="0"/>
                </a:moveTo>
                <a:cubicBezTo>
                  <a:pt x="701356" y="0"/>
                  <a:pt x="745576" y="4590"/>
                  <a:pt x="788284" y="13329"/>
                </a:cubicBezTo>
                <a:lnTo>
                  <a:pt x="806009" y="18831"/>
                </a:lnTo>
                <a:lnTo>
                  <a:pt x="506120" y="18831"/>
                </a:lnTo>
                <a:lnTo>
                  <a:pt x="523845" y="13329"/>
                </a:lnTo>
                <a:cubicBezTo>
                  <a:pt x="566553" y="4590"/>
                  <a:pt x="610773" y="0"/>
                  <a:pt x="656064" y="0"/>
                </a:cubicBezTo>
                <a:close/>
              </a:path>
            </a:pathLst>
          </a:custGeom>
          <a:gradFill>
            <a:gsLst>
              <a:gs pos="16000">
                <a:schemeClr val="accent1">
                  <a:lumMod val="60000"/>
                  <a:lumOff val="40000"/>
                </a:schemeClr>
              </a:gs>
              <a:gs pos="77000">
                <a:schemeClr val="accent1">
                  <a:lumMod val="40000"/>
                  <a:lumOff val="60000"/>
                  <a:alpha val="0"/>
                </a:schemeClr>
              </a:gs>
            </a:gsLst>
            <a:lin ang="8100000" scaled="0"/>
          </a:gra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/>
            <a:endParaRPr kumimoji="1" lang="zh-CN" altLang="en-US"/>
          </a:p>
        </p:txBody>
      </p:sp>
      <p:sp>
        <p:nvSpPr>
          <p:cNvPr id="92" name="标题 1"/>
          <p:cNvSpPr txBox="1"/>
          <p:nvPr/>
        </p:nvSpPr>
        <p:spPr>
          <a:xfrm>
            <a:off x="1931665" y="1499571"/>
            <a:ext cx="2751000" cy="130864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7200">
                <a:ln w="12700">
                  <a:noFill/>
                </a:ln>
                <a:solidFill>
                  <a:srgbClr val="50C4D9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02</a:t>
            </a:r>
            <a:endParaRPr kumimoji="1" lang="zh-CN" altLang="en-US"/>
          </a:p>
        </p:txBody>
      </p:sp>
      <p:pic>
        <p:nvPicPr>
          <p:cNvPr id="93" name="图片 92" descr="湖边的城市&#10;&#10;中度可信度描述已自动生成">
            <a:extLst>
              <a:ext uri="{FF2B5EF4-FFF2-40B4-BE49-F238E27FC236}">
                <a16:creationId xmlns:a16="http://schemas.microsoft.com/office/drawing/2014/main" id="{A12C751B-CDFB-25CC-B4C8-13CCE54A26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802" y="1006201"/>
            <a:ext cx="5989073" cy="4189829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65058" y="1666186"/>
            <a:ext cx="2880000" cy="4152714"/>
          </a:xfrm>
          <a:prstGeom prst="roundRect">
            <a:avLst>
              <a:gd name="adj" fmla="val 3543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1323" sx="102000" sy="1020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85588" tIns="42794" rIns="85588" bIns="42794"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4" name="标题 1"/>
          <p:cNvSpPr txBox="1"/>
          <p:nvPr/>
        </p:nvSpPr>
        <p:spPr>
          <a:xfrm>
            <a:off x="8047656" y="1598316"/>
            <a:ext cx="2880000" cy="4152714"/>
          </a:xfrm>
          <a:prstGeom prst="roundRect">
            <a:avLst>
              <a:gd name="adj" fmla="val 3543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71323" sx="102000" sy="102000" algn="ctr" rotWithShape="0">
              <a:schemeClr val="accent1">
                <a:alpha val="8000"/>
              </a:schemeClr>
            </a:outerShdw>
          </a:effectLst>
        </p:spPr>
        <p:txBody>
          <a:bodyPr vert="horz" wrap="square" lIns="85588" tIns="42794" rIns="85588" bIns="42794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5400000">
            <a:off x="8868507" y="1129168"/>
            <a:ext cx="878298" cy="252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>
            <a:off x="2432495" y="1129169"/>
            <a:ext cx="878298" cy="252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444343" y="3064303"/>
            <a:ext cx="2520000" cy="22144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1237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洞庭湖是中国第二大淡水湖，位于岳阳市境内，因其广阔的水域和丰富的生态资源而闻名</a:t>
            </a:r>
            <a:r>
              <a:rPr kumimoji="1" lang="en-US" altLang="zh-CN" sz="1237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237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洞庭湖的水域面积随季节变化，形成了独特的湿地生态系统，为众多水鸟和鱼类提供了栖息地</a:t>
            </a:r>
            <a:r>
              <a:rPr kumimoji="1" lang="en-US" altLang="zh-CN" sz="1237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
</a:t>
            </a:r>
            <a:r>
              <a:rPr kumimoji="1" lang="en-US" altLang="zh-CN" sz="1237" dirty="0" err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洞庭湖的湖光山色，与周围的山峦、岛屿相映成趣，构成了一幅美丽的自然画卷</a:t>
            </a:r>
            <a:r>
              <a:rPr kumimoji="1" lang="en-US" altLang="zh-CN" sz="1237" dirty="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。</a:t>
            </a:r>
            <a:endParaRPr kumimoji="1" lang="zh-CN" altLang="en-US" dirty="0"/>
          </a:p>
        </p:txBody>
      </p:sp>
      <p:sp>
        <p:nvSpPr>
          <p:cNvPr id="8" name="标题 1"/>
          <p:cNvSpPr txBox="1"/>
          <p:nvPr/>
        </p:nvSpPr>
        <p:spPr>
          <a:xfrm>
            <a:off x="1575051" y="2086900"/>
            <a:ext cx="2258584" cy="6392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/>
            <a:r>
              <a:rPr kumimoji="1" lang="en-US" altLang="zh-CN" sz="16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洞庭湖的地理特征</a:t>
            </a:r>
            <a:endParaRPr kumimoji="1" lang="zh-CN" altLang="en-US" dirty="0"/>
          </a:p>
        </p:txBody>
      </p:sp>
      <p:sp>
        <p:nvSpPr>
          <p:cNvPr id="13" name="标题 1"/>
          <p:cNvSpPr txBox="1"/>
          <p:nvPr/>
        </p:nvSpPr>
        <p:spPr>
          <a:xfrm>
            <a:off x="8227657" y="3062198"/>
            <a:ext cx="2520000" cy="220618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237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洞庭湖周边的旅游资源得到了充分的开发和利用，如君山岛、岳阳楼等著名景点，吸引了大量国内外游客。
洞庭湖的旅游活动丰富多样，包括游船观光、生态旅游、文化体验等，为游客提供了丰富的旅游体验。
洞庭湖的旅游开发也带动了当地经济的发展，促进了就业和相关产业的繁荣。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97566" y="2069566"/>
            <a:ext cx="2220181" cy="6392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洞庭湖的旅游开发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洞庭湖的自然美景</a:t>
            </a:r>
            <a:endParaRPr kumimoji="1" lang="zh-CN" altLang="en-US"/>
          </a:p>
        </p:txBody>
      </p:sp>
      <p:pic>
        <p:nvPicPr>
          <p:cNvPr id="18" name="图片 17" descr="海上有许多云&#10;&#10;描述已自动生成">
            <a:extLst>
              <a:ext uri="{FF2B5EF4-FFF2-40B4-BE49-F238E27FC236}">
                <a16:creationId xmlns:a16="http://schemas.microsoft.com/office/drawing/2014/main" id="{D7DAB4AD-9009-B626-B1EE-484423864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343" y="1671625"/>
            <a:ext cx="3622602" cy="394945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" y="-1"/>
            <a:ext cx="12191999" cy="68702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24794" y="243013"/>
            <a:ext cx="11545864" cy="5381329"/>
          </a:xfrm>
          <a:prstGeom prst="roundRect">
            <a:avLst>
              <a:gd name="adj" fmla="val 2341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blurRad="152400" dist="101600" dir="13500000" algn="br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t="16523" b="16523"/>
          <a:stretch>
            <a:fillRect/>
          </a:stretch>
        </p:blipFill>
        <p:spPr>
          <a:xfrm>
            <a:off x="504823" y="483358"/>
            <a:ext cx="11176660" cy="5201797"/>
          </a:xfrm>
          <a:custGeom>
            <a:avLst/>
            <a:gdLst/>
            <a:ahLst/>
            <a:cxnLst/>
            <a:rect l="l" t="t" r="r" b="b"/>
            <a:pathLst>
              <a:path w="11176000" h="5207000">
                <a:moveTo>
                  <a:pt x="0" y="75374"/>
                </a:moveTo>
                <a:cubicBezTo>
                  <a:pt x="0" y="33746"/>
                  <a:pt x="33746" y="0"/>
                  <a:pt x="75374" y="0"/>
                </a:cubicBezTo>
                <a:lnTo>
                  <a:pt x="11101286" y="0"/>
                </a:lnTo>
                <a:cubicBezTo>
                  <a:pt x="11142914" y="0"/>
                  <a:pt x="11176660" y="33746"/>
                  <a:pt x="11176660" y="75374"/>
                </a:cubicBezTo>
                <a:lnTo>
                  <a:pt x="11176660" y="5126423"/>
                </a:lnTo>
                <a:cubicBezTo>
                  <a:pt x="11176660" y="5168051"/>
                  <a:pt x="11142914" y="5201797"/>
                  <a:pt x="11101286" y="5201797"/>
                </a:cubicBezTo>
                <a:lnTo>
                  <a:pt x="75374" y="5201797"/>
                </a:lnTo>
                <a:cubicBezTo>
                  <a:pt x="33746" y="5201797"/>
                  <a:pt x="0" y="5168051"/>
                  <a:pt x="0" y="5126423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495298" y="483358"/>
            <a:ext cx="11176660" cy="5201797"/>
          </a:xfrm>
          <a:prstGeom prst="roundRect">
            <a:avLst>
              <a:gd name="adj" fmla="val 3080"/>
            </a:avLst>
          </a:prstGeom>
          <a:solidFill>
            <a:schemeClr val="bg1">
              <a:alpha val="8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0810642" y="713751"/>
            <a:ext cx="571006" cy="565430"/>
            <a:chOff x="10810642" y="713751"/>
            <a:chExt cx="571006" cy="565430"/>
          </a:xfrm>
        </p:grpSpPr>
        <p:sp>
          <p:nvSpPr>
            <p:cNvPr id="10" name="标题 1"/>
            <p:cNvSpPr txBox="1"/>
            <p:nvPr/>
          </p:nvSpPr>
          <p:spPr>
            <a:xfrm rot="16200000">
              <a:off x="1091161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rot="16200000">
              <a:off x="1091161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16200000">
              <a:off x="1091161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16200000">
              <a:off x="1091161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16200000">
              <a:off x="1091161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16200000">
              <a:off x="1091161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 rot="16200000">
              <a:off x="1101288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 rot="16200000">
              <a:off x="1101288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16200000">
              <a:off x="1101288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16200000">
              <a:off x="1101288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1101288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6200000">
              <a:off x="1101288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16200000">
              <a:off x="1111415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16200000">
              <a:off x="1111415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 rot="16200000">
              <a:off x="1111415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16200000">
              <a:off x="1111415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 rot="16200000">
              <a:off x="1111415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 rot="16200000">
              <a:off x="1111415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 rot="16200000">
              <a:off x="11215430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 rot="16200000">
              <a:off x="11215430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rot="16200000">
              <a:off x="11215430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 rot="16200000">
              <a:off x="11215430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标题 1"/>
            <p:cNvSpPr txBox="1"/>
            <p:nvPr/>
          </p:nvSpPr>
          <p:spPr>
            <a:xfrm rot="16200000">
              <a:off x="11215430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 rot="16200000">
              <a:off x="11215430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 rot="16200000">
              <a:off x="11316700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 rot="16200000">
              <a:off x="11316700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 rot="16200000">
              <a:off x="11316700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标题 1"/>
            <p:cNvSpPr txBox="1"/>
            <p:nvPr/>
          </p:nvSpPr>
          <p:spPr>
            <a:xfrm rot="16200000">
              <a:off x="11316700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标题 1"/>
            <p:cNvSpPr txBox="1"/>
            <p:nvPr/>
          </p:nvSpPr>
          <p:spPr>
            <a:xfrm rot="16200000">
              <a:off x="11316700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 rot="16200000">
              <a:off x="11316700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标题 1"/>
            <p:cNvSpPr txBox="1"/>
            <p:nvPr/>
          </p:nvSpPr>
          <p:spPr>
            <a:xfrm rot="16200000">
              <a:off x="10810642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 rot="16200000">
              <a:off x="10810642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标题 1"/>
            <p:cNvSpPr txBox="1"/>
            <p:nvPr/>
          </p:nvSpPr>
          <p:spPr>
            <a:xfrm rot="16200000">
              <a:off x="10810642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 rot="16200000">
              <a:off x="10810642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标题 1"/>
            <p:cNvSpPr txBox="1"/>
            <p:nvPr/>
          </p:nvSpPr>
          <p:spPr>
            <a:xfrm rot="16200000">
              <a:off x="10810642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5" name="标题 1"/>
            <p:cNvSpPr txBox="1"/>
            <p:nvPr/>
          </p:nvSpPr>
          <p:spPr>
            <a:xfrm rot="16200000">
              <a:off x="10810642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6" name="标题 1"/>
          <p:cNvSpPr txBox="1"/>
          <p:nvPr/>
        </p:nvSpPr>
        <p:spPr>
          <a:xfrm>
            <a:off x="1170032" y="2973317"/>
            <a:ext cx="4274266" cy="198944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3600">
                <a:ln w="12700">
                  <a:noFill/>
                </a:ln>
                <a:gradFill>
                  <a:gsLst>
                    <a:gs pos="17000">
                      <a:srgbClr val="28A1B7">
                        <a:alpha val="100000"/>
                      </a:srgbClr>
                    </a:gs>
                    <a:gs pos="87000">
                      <a:srgbClr val="50C4D9">
                        <a:alpha val="100000"/>
                      </a:srgbClr>
                    </a:gs>
                  </a:gsLst>
                  <a:lin ang="13500000" scaled="0"/>
                </a:gradFill>
                <a:latin typeface="OPPOSans B"/>
                <a:ea typeface="OPPOSans B"/>
                <a:cs typeface="OPPOSans B"/>
              </a:rPr>
              <a:t>岳阳经济发展</a:t>
            </a: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rot="16200000" flipH="1">
            <a:off x="1853483" y="1773740"/>
            <a:ext cx="45719" cy="11247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66019" tIns="33010" rIns="66019" bIns="33010"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16200000" flipH="1">
            <a:off x="4751955" y="1773741"/>
            <a:ext cx="45719" cy="11247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66019" tIns="33010" rIns="66019" bIns="33010"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>
            <a:off x="-1" y="5259757"/>
            <a:ext cx="12191999" cy="1598243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>
            <a:off x="3723919" y="5458714"/>
            <a:ext cx="4744162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7200" dirty="0">
                <a:ln w="12700">
                  <a:noFill/>
                </a:ln>
                <a:gradFill>
                  <a:gsLst>
                    <a:gs pos="3000">
                      <a:srgbClr val="FFFFFF">
                        <a:alpha val="65000"/>
                      </a:srgbClr>
                    </a:gs>
                    <a:gs pos="76000">
                      <a:srgbClr val="B9E7F0">
                        <a:alpha val="0"/>
                      </a:srgbClr>
                    </a:gs>
                  </a:gsLst>
                  <a:lin ang="5400000" scaled="0"/>
                </a:gradFill>
                <a:latin typeface="OPPOSans R"/>
                <a:ea typeface="OPPOSans R"/>
                <a:cs typeface="OPPOSans R"/>
              </a:rPr>
              <a:t>2  0  2  4</a:t>
            </a:r>
            <a:endParaRPr kumimoji="1" lang="zh-CN" altLang="en-US" dirty="0"/>
          </a:p>
        </p:txBody>
      </p:sp>
      <p:sp>
        <p:nvSpPr>
          <p:cNvPr id="51" name="标题 1"/>
          <p:cNvSpPr txBox="1"/>
          <p:nvPr/>
        </p:nvSpPr>
        <p:spPr>
          <a:xfrm>
            <a:off x="11401628" y="5045537"/>
            <a:ext cx="495459" cy="495459"/>
          </a:xfrm>
          <a:prstGeom prst="donut">
            <a:avLst>
              <a:gd name="adj" fmla="val 2000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10800000">
            <a:off x="419099" y="1119774"/>
            <a:ext cx="81364" cy="79645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720427" y="4526008"/>
            <a:ext cx="571006" cy="565430"/>
            <a:chOff x="720427" y="4526008"/>
            <a:chExt cx="571006" cy="565430"/>
          </a:xfrm>
        </p:grpSpPr>
        <p:sp>
          <p:nvSpPr>
            <p:cNvPr id="54" name="标题 1"/>
            <p:cNvSpPr txBox="1"/>
            <p:nvPr/>
          </p:nvSpPr>
          <p:spPr>
            <a:xfrm rot="16200000">
              <a:off x="82140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" name="标题 1"/>
            <p:cNvSpPr txBox="1"/>
            <p:nvPr/>
          </p:nvSpPr>
          <p:spPr>
            <a:xfrm rot="16200000">
              <a:off x="82140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标题 1"/>
            <p:cNvSpPr txBox="1"/>
            <p:nvPr/>
          </p:nvSpPr>
          <p:spPr>
            <a:xfrm rot="16200000">
              <a:off x="82140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标题 1"/>
            <p:cNvSpPr txBox="1"/>
            <p:nvPr/>
          </p:nvSpPr>
          <p:spPr>
            <a:xfrm rot="16200000">
              <a:off x="82140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标题 1"/>
            <p:cNvSpPr txBox="1"/>
            <p:nvPr/>
          </p:nvSpPr>
          <p:spPr>
            <a:xfrm rot="16200000">
              <a:off x="82140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标题 1"/>
            <p:cNvSpPr txBox="1"/>
            <p:nvPr/>
          </p:nvSpPr>
          <p:spPr>
            <a:xfrm rot="16200000">
              <a:off x="82140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0" name="标题 1"/>
            <p:cNvSpPr txBox="1"/>
            <p:nvPr/>
          </p:nvSpPr>
          <p:spPr>
            <a:xfrm rot="16200000">
              <a:off x="92267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1" name="标题 1"/>
            <p:cNvSpPr txBox="1"/>
            <p:nvPr/>
          </p:nvSpPr>
          <p:spPr>
            <a:xfrm rot="16200000">
              <a:off x="92267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2" name="标题 1"/>
            <p:cNvSpPr txBox="1"/>
            <p:nvPr/>
          </p:nvSpPr>
          <p:spPr>
            <a:xfrm rot="16200000">
              <a:off x="92267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3" name="标题 1"/>
            <p:cNvSpPr txBox="1"/>
            <p:nvPr/>
          </p:nvSpPr>
          <p:spPr>
            <a:xfrm rot="16200000">
              <a:off x="92267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4" name="标题 1"/>
            <p:cNvSpPr txBox="1"/>
            <p:nvPr/>
          </p:nvSpPr>
          <p:spPr>
            <a:xfrm rot="16200000">
              <a:off x="92267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5" name="标题 1"/>
            <p:cNvSpPr txBox="1"/>
            <p:nvPr/>
          </p:nvSpPr>
          <p:spPr>
            <a:xfrm rot="16200000">
              <a:off x="92267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6" name="标题 1"/>
            <p:cNvSpPr txBox="1"/>
            <p:nvPr/>
          </p:nvSpPr>
          <p:spPr>
            <a:xfrm rot="16200000">
              <a:off x="102394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标题 1"/>
            <p:cNvSpPr txBox="1"/>
            <p:nvPr/>
          </p:nvSpPr>
          <p:spPr>
            <a:xfrm rot="16200000">
              <a:off x="102394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8" name="标题 1"/>
            <p:cNvSpPr txBox="1"/>
            <p:nvPr/>
          </p:nvSpPr>
          <p:spPr>
            <a:xfrm rot="16200000">
              <a:off x="102394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9" name="标题 1"/>
            <p:cNvSpPr txBox="1"/>
            <p:nvPr/>
          </p:nvSpPr>
          <p:spPr>
            <a:xfrm rot="16200000">
              <a:off x="102394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0" name="标题 1"/>
            <p:cNvSpPr txBox="1"/>
            <p:nvPr/>
          </p:nvSpPr>
          <p:spPr>
            <a:xfrm rot="16200000">
              <a:off x="102394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1" name="标题 1"/>
            <p:cNvSpPr txBox="1"/>
            <p:nvPr/>
          </p:nvSpPr>
          <p:spPr>
            <a:xfrm rot="16200000">
              <a:off x="102394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2" name="标题 1"/>
            <p:cNvSpPr txBox="1"/>
            <p:nvPr/>
          </p:nvSpPr>
          <p:spPr>
            <a:xfrm rot="16200000">
              <a:off x="1125215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3" name="标题 1"/>
            <p:cNvSpPr txBox="1"/>
            <p:nvPr/>
          </p:nvSpPr>
          <p:spPr>
            <a:xfrm rot="16200000">
              <a:off x="1125215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4" name="标题 1"/>
            <p:cNvSpPr txBox="1"/>
            <p:nvPr/>
          </p:nvSpPr>
          <p:spPr>
            <a:xfrm rot="16200000">
              <a:off x="1125215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5" name="标题 1"/>
            <p:cNvSpPr txBox="1"/>
            <p:nvPr/>
          </p:nvSpPr>
          <p:spPr>
            <a:xfrm rot="16200000">
              <a:off x="1125215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6" name="标题 1"/>
            <p:cNvSpPr txBox="1"/>
            <p:nvPr/>
          </p:nvSpPr>
          <p:spPr>
            <a:xfrm rot="16200000">
              <a:off x="1125215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标题 1"/>
            <p:cNvSpPr txBox="1"/>
            <p:nvPr/>
          </p:nvSpPr>
          <p:spPr>
            <a:xfrm rot="16200000">
              <a:off x="1125215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标题 1"/>
            <p:cNvSpPr txBox="1"/>
            <p:nvPr/>
          </p:nvSpPr>
          <p:spPr>
            <a:xfrm rot="16200000">
              <a:off x="1226485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9" name="标题 1"/>
            <p:cNvSpPr txBox="1"/>
            <p:nvPr/>
          </p:nvSpPr>
          <p:spPr>
            <a:xfrm rot="16200000">
              <a:off x="1226485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标题 1"/>
            <p:cNvSpPr txBox="1"/>
            <p:nvPr/>
          </p:nvSpPr>
          <p:spPr>
            <a:xfrm rot="16200000">
              <a:off x="1226485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标题 1"/>
            <p:cNvSpPr txBox="1"/>
            <p:nvPr/>
          </p:nvSpPr>
          <p:spPr>
            <a:xfrm rot="16200000">
              <a:off x="1226485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标题 1"/>
            <p:cNvSpPr txBox="1"/>
            <p:nvPr/>
          </p:nvSpPr>
          <p:spPr>
            <a:xfrm rot="16200000">
              <a:off x="1226485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标题 1"/>
            <p:cNvSpPr txBox="1"/>
            <p:nvPr/>
          </p:nvSpPr>
          <p:spPr>
            <a:xfrm rot="16200000">
              <a:off x="1226485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标题 1"/>
            <p:cNvSpPr txBox="1"/>
            <p:nvPr/>
          </p:nvSpPr>
          <p:spPr>
            <a:xfrm rot="16200000">
              <a:off x="720427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标题 1"/>
            <p:cNvSpPr txBox="1"/>
            <p:nvPr/>
          </p:nvSpPr>
          <p:spPr>
            <a:xfrm rot="16200000">
              <a:off x="720427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标题 1"/>
            <p:cNvSpPr txBox="1"/>
            <p:nvPr/>
          </p:nvSpPr>
          <p:spPr>
            <a:xfrm rot="16200000">
              <a:off x="720427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标题 1"/>
            <p:cNvSpPr txBox="1"/>
            <p:nvPr/>
          </p:nvSpPr>
          <p:spPr>
            <a:xfrm rot="16200000">
              <a:off x="720427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标题 1"/>
            <p:cNvSpPr txBox="1"/>
            <p:nvPr/>
          </p:nvSpPr>
          <p:spPr>
            <a:xfrm rot="16200000">
              <a:off x="720427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标题 1"/>
            <p:cNvSpPr txBox="1"/>
            <p:nvPr/>
          </p:nvSpPr>
          <p:spPr>
            <a:xfrm rot="16200000">
              <a:off x="720427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0" name="标题 1"/>
          <p:cNvSpPr txBox="1"/>
          <p:nvPr/>
        </p:nvSpPr>
        <p:spPr>
          <a:xfrm rot="16200000" flipH="1">
            <a:off x="6075603" y="974456"/>
            <a:ext cx="45719" cy="11196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1" name="标题 1"/>
          <p:cNvSpPr txBox="1"/>
          <p:nvPr/>
        </p:nvSpPr>
        <p:spPr>
          <a:xfrm rot="20150198">
            <a:off x="7758812" y="5448445"/>
            <a:ext cx="772808" cy="772808"/>
          </a:xfrm>
          <a:custGeom>
            <a:avLst/>
            <a:gdLst>
              <a:gd name="connsiteX0" fmla="*/ 506384 w 1312128"/>
              <a:gd name="connsiteY0" fmla="*/ 1293297 h 1312128"/>
              <a:gd name="connsiteX1" fmla="*/ 805745 w 1312128"/>
              <a:gd name="connsiteY1" fmla="*/ 1293297 h 1312128"/>
              <a:gd name="connsiteX2" fmla="*/ 786897 w 1312128"/>
              <a:gd name="connsiteY2" fmla="*/ 1299081 h 1312128"/>
              <a:gd name="connsiteX3" fmla="*/ 656064 w 1312128"/>
              <a:gd name="connsiteY3" fmla="*/ 1312128 h 1312128"/>
              <a:gd name="connsiteX4" fmla="*/ 525232 w 1312128"/>
              <a:gd name="connsiteY4" fmla="*/ 1299081 h 1312128"/>
              <a:gd name="connsiteX5" fmla="*/ 385325 w 1312128"/>
              <a:gd name="connsiteY5" fmla="*/ 1252761 h 1312128"/>
              <a:gd name="connsiteX6" fmla="*/ 926804 w 1312128"/>
              <a:gd name="connsiteY6" fmla="*/ 1252761 h 1312128"/>
              <a:gd name="connsiteX7" fmla="*/ 908884 w 1312128"/>
              <a:gd name="connsiteY7" fmla="*/ 1261643 h 1312128"/>
              <a:gd name="connsiteX8" fmla="*/ 864395 w 1312128"/>
              <a:gd name="connsiteY8" fmla="*/ 1275297 h 1312128"/>
              <a:gd name="connsiteX9" fmla="*/ 447734 w 1312128"/>
              <a:gd name="connsiteY9" fmla="*/ 1275297 h 1312128"/>
              <a:gd name="connsiteX10" fmla="*/ 403245 w 1312128"/>
              <a:gd name="connsiteY10" fmla="*/ 1261643 h 1312128"/>
              <a:gd name="connsiteX11" fmla="*/ 310649 w 1312128"/>
              <a:gd name="connsiteY11" fmla="*/ 1212230 h 1312128"/>
              <a:gd name="connsiteX12" fmla="*/ 1001480 w 1312128"/>
              <a:gd name="connsiteY12" fmla="*/ 1212230 h 1312128"/>
              <a:gd name="connsiteX13" fmla="*/ 984032 w 1312128"/>
              <a:gd name="connsiteY13" fmla="*/ 1224395 h 1312128"/>
              <a:gd name="connsiteX14" fmla="*/ 963119 w 1312128"/>
              <a:gd name="connsiteY14" fmla="*/ 1234761 h 1312128"/>
              <a:gd name="connsiteX15" fmla="*/ 349010 w 1312128"/>
              <a:gd name="connsiteY15" fmla="*/ 1234761 h 1312128"/>
              <a:gd name="connsiteX16" fmla="*/ 328097 w 1312128"/>
              <a:gd name="connsiteY16" fmla="*/ 1224395 h 1312128"/>
              <a:gd name="connsiteX17" fmla="*/ 252517 w 1312128"/>
              <a:gd name="connsiteY17" fmla="*/ 1171699 h 1312128"/>
              <a:gd name="connsiteX18" fmla="*/ 1059611 w 1312128"/>
              <a:gd name="connsiteY18" fmla="*/ 1171699 h 1312128"/>
              <a:gd name="connsiteX19" fmla="*/ 1027296 w 1312128"/>
              <a:gd name="connsiteY19" fmla="*/ 1194230 h 1312128"/>
              <a:gd name="connsiteX20" fmla="*/ 284832 w 1312128"/>
              <a:gd name="connsiteY20" fmla="*/ 1194230 h 1312128"/>
              <a:gd name="connsiteX21" fmla="*/ 208467 w 1312128"/>
              <a:gd name="connsiteY21" fmla="*/ 1131168 h 1312128"/>
              <a:gd name="connsiteX22" fmla="*/ 1103662 w 1312128"/>
              <a:gd name="connsiteY22" fmla="*/ 1131168 h 1312128"/>
              <a:gd name="connsiteX23" fmla="*/ 1082003 w 1312128"/>
              <a:gd name="connsiteY23" fmla="*/ 1153699 h 1312128"/>
              <a:gd name="connsiteX24" fmla="*/ 230126 w 1312128"/>
              <a:gd name="connsiteY24" fmla="*/ 1153699 h 1312128"/>
              <a:gd name="connsiteX25" fmla="*/ 169505 w 1312128"/>
              <a:gd name="connsiteY25" fmla="*/ 1090637 h 1312128"/>
              <a:gd name="connsiteX26" fmla="*/ 1142624 w 1312128"/>
              <a:gd name="connsiteY26" fmla="*/ 1090637 h 1312128"/>
              <a:gd name="connsiteX27" fmla="*/ 1120965 w 1312128"/>
              <a:gd name="connsiteY27" fmla="*/ 1113168 h 1312128"/>
              <a:gd name="connsiteX28" fmla="*/ 191164 w 1312128"/>
              <a:gd name="connsiteY28" fmla="*/ 1113168 h 1312128"/>
              <a:gd name="connsiteX29" fmla="*/ 131884 w 1312128"/>
              <a:gd name="connsiteY29" fmla="*/ 1050106 h 1312128"/>
              <a:gd name="connsiteX30" fmla="*/ 1180245 w 1312128"/>
              <a:gd name="connsiteY30" fmla="*/ 1050106 h 1312128"/>
              <a:gd name="connsiteX31" fmla="*/ 1177182 w 1312128"/>
              <a:gd name="connsiteY31" fmla="*/ 1054688 h 1312128"/>
              <a:gd name="connsiteX32" fmla="*/ 1159927 w 1312128"/>
              <a:gd name="connsiteY32" fmla="*/ 1072637 h 1312128"/>
              <a:gd name="connsiteX33" fmla="*/ 152202 w 1312128"/>
              <a:gd name="connsiteY33" fmla="*/ 1072637 h 1312128"/>
              <a:gd name="connsiteX34" fmla="*/ 134947 w 1312128"/>
              <a:gd name="connsiteY34" fmla="*/ 1054688 h 1312128"/>
              <a:gd name="connsiteX35" fmla="*/ 104784 w 1312128"/>
              <a:gd name="connsiteY35" fmla="*/ 1009575 h 1312128"/>
              <a:gd name="connsiteX36" fmla="*/ 1207345 w 1312128"/>
              <a:gd name="connsiteY36" fmla="*/ 1009575 h 1312128"/>
              <a:gd name="connsiteX37" fmla="*/ 1192280 w 1312128"/>
              <a:gd name="connsiteY37" fmla="*/ 1032106 h 1312128"/>
              <a:gd name="connsiteX38" fmla="*/ 119849 w 1312128"/>
              <a:gd name="connsiteY38" fmla="*/ 1032106 h 1312128"/>
              <a:gd name="connsiteX39" fmla="*/ 80517 w 1312128"/>
              <a:gd name="connsiteY39" fmla="*/ 969044 h 1312128"/>
              <a:gd name="connsiteX40" fmla="*/ 1231612 w 1312128"/>
              <a:gd name="connsiteY40" fmla="*/ 969044 h 1312128"/>
              <a:gd name="connsiteX41" fmla="*/ 1224217 w 1312128"/>
              <a:gd name="connsiteY41" fmla="*/ 984340 h 1312128"/>
              <a:gd name="connsiteX42" fmla="*/ 1219380 w 1312128"/>
              <a:gd name="connsiteY42" fmla="*/ 991575 h 1312128"/>
              <a:gd name="connsiteX43" fmla="*/ 92749 w 1312128"/>
              <a:gd name="connsiteY43" fmla="*/ 991575 h 1312128"/>
              <a:gd name="connsiteX44" fmla="*/ 87911 w 1312128"/>
              <a:gd name="connsiteY44" fmla="*/ 984340 h 1312128"/>
              <a:gd name="connsiteX45" fmla="*/ 60922 w 1312128"/>
              <a:gd name="connsiteY45" fmla="*/ 928513 h 1312128"/>
              <a:gd name="connsiteX46" fmla="*/ 1251206 w 1312128"/>
              <a:gd name="connsiteY46" fmla="*/ 928513 h 1312128"/>
              <a:gd name="connsiteX47" fmla="*/ 1240314 w 1312128"/>
              <a:gd name="connsiteY47" fmla="*/ 951044 h 1312128"/>
              <a:gd name="connsiteX48" fmla="*/ 71815 w 1312128"/>
              <a:gd name="connsiteY48" fmla="*/ 951044 h 1312128"/>
              <a:gd name="connsiteX49" fmla="*/ 42940 w 1312128"/>
              <a:gd name="connsiteY49" fmla="*/ 887982 h 1312128"/>
              <a:gd name="connsiteX50" fmla="*/ 1269189 w 1312128"/>
              <a:gd name="connsiteY50" fmla="*/ 887982 h 1312128"/>
              <a:gd name="connsiteX51" fmla="*/ 1266621 w 1312128"/>
              <a:gd name="connsiteY51" fmla="*/ 896626 h 1312128"/>
              <a:gd name="connsiteX52" fmla="*/ 1259908 w 1312128"/>
              <a:gd name="connsiteY52" fmla="*/ 910513 h 1312128"/>
              <a:gd name="connsiteX53" fmla="*/ 52221 w 1312128"/>
              <a:gd name="connsiteY53" fmla="*/ 910513 h 1312128"/>
              <a:gd name="connsiteX54" fmla="*/ 45507 w 1312128"/>
              <a:gd name="connsiteY54" fmla="*/ 896626 h 1312128"/>
              <a:gd name="connsiteX55" fmla="*/ 30902 w 1312128"/>
              <a:gd name="connsiteY55" fmla="*/ 847451 h 1312128"/>
              <a:gd name="connsiteX56" fmla="*/ 1281226 w 1312128"/>
              <a:gd name="connsiteY56" fmla="*/ 847451 h 1312128"/>
              <a:gd name="connsiteX57" fmla="*/ 1274535 w 1312128"/>
              <a:gd name="connsiteY57" fmla="*/ 869982 h 1312128"/>
              <a:gd name="connsiteX58" fmla="*/ 37594 w 1312128"/>
              <a:gd name="connsiteY58" fmla="*/ 869982 h 1312128"/>
              <a:gd name="connsiteX59" fmla="*/ 18864 w 1312128"/>
              <a:gd name="connsiteY59" fmla="*/ 806920 h 1312128"/>
              <a:gd name="connsiteX60" fmla="*/ 1293264 w 1312128"/>
              <a:gd name="connsiteY60" fmla="*/ 806920 h 1312128"/>
              <a:gd name="connsiteX61" fmla="*/ 1286572 w 1312128"/>
              <a:gd name="connsiteY61" fmla="*/ 829451 h 1312128"/>
              <a:gd name="connsiteX62" fmla="*/ 25556 w 1312128"/>
              <a:gd name="connsiteY62" fmla="*/ 829451 h 1312128"/>
              <a:gd name="connsiteX63" fmla="*/ 11122 w 1312128"/>
              <a:gd name="connsiteY63" fmla="*/ 766389 h 1312128"/>
              <a:gd name="connsiteX64" fmla="*/ 1301006 w 1312128"/>
              <a:gd name="connsiteY64" fmla="*/ 766389 h 1312128"/>
              <a:gd name="connsiteX65" fmla="*/ 1298799 w 1312128"/>
              <a:gd name="connsiteY65" fmla="*/ 788284 h 1312128"/>
              <a:gd name="connsiteX66" fmla="*/ 1298610 w 1312128"/>
              <a:gd name="connsiteY66" fmla="*/ 788920 h 1312128"/>
              <a:gd name="connsiteX67" fmla="*/ 13518 w 1312128"/>
              <a:gd name="connsiteY67" fmla="*/ 788920 h 1312128"/>
              <a:gd name="connsiteX68" fmla="*/ 13329 w 1312128"/>
              <a:gd name="connsiteY68" fmla="*/ 788284 h 1312128"/>
              <a:gd name="connsiteX69" fmla="*/ 7036 w 1312128"/>
              <a:gd name="connsiteY69" fmla="*/ 725858 h 1312128"/>
              <a:gd name="connsiteX70" fmla="*/ 1305092 w 1312128"/>
              <a:gd name="connsiteY70" fmla="*/ 725858 h 1312128"/>
              <a:gd name="connsiteX71" fmla="*/ 1302821 w 1312128"/>
              <a:gd name="connsiteY71" fmla="*/ 748389 h 1312128"/>
              <a:gd name="connsiteX72" fmla="*/ 9307 w 1312128"/>
              <a:gd name="connsiteY72" fmla="*/ 748389 h 1312128"/>
              <a:gd name="connsiteX73" fmla="*/ 2950 w 1312128"/>
              <a:gd name="connsiteY73" fmla="*/ 685327 h 1312128"/>
              <a:gd name="connsiteX74" fmla="*/ 1309178 w 1312128"/>
              <a:gd name="connsiteY74" fmla="*/ 685327 h 1312128"/>
              <a:gd name="connsiteX75" fmla="*/ 1306907 w 1312128"/>
              <a:gd name="connsiteY75" fmla="*/ 707858 h 1312128"/>
              <a:gd name="connsiteX76" fmla="*/ 5221 w 1312128"/>
              <a:gd name="connsiteY76" fmla="*/ 707858 h 1312128"/>
              <a:gd name="connsiteX77" fmla="*/ 1101 w 1312128"/>
              <a:gd name="connsiteY77" fmla="*/ 644796 h 1312128"/>
              <a:gd name="connsiteX78" fmla="*/ 1311028 w 1312128"/>
              <a:gd name="connsiteY78" fmla="*/ 644796 h 1312128"/>
              <a:gd name="connsiteX79" fmla="*/ 1312128 w 1312128"/>
              <a:gd name="connsiteY79" fmla="*/ 656064 h 1312128"/>
              <a:gd name="connsiteX80" fmla="*/ 1310993 w 1312128"/>
              <a:gd name="connsiteY80" fmla="*/ 667327 h 1312128"/>
              <a:gd name="connsiteX81" fmla="*/ 1136 w 1312128"/>
              <a:gd name="connsiteY81" fmla="*/ 667327 h 1312128"/>
              <a:gd name="connsiteX82" fmla="*/ 0 w 1312128"/>
              <a:gd name="connsiteY82" fmla="*/ 656064 h 1312128"/>
              <a:gd name="connsiteX83" fmla="*/ 5060 w 1312128"/>
              <a:gd name="connsiteY83" fmla="*/ 604265 h 1312128"/>
              <a:gd name="connsiteX84" fmla="*/ 1307068 w 1312128"/>
              <a:gd name="connsiteY84" fmla="*/ 604265 h 1312128"/>
              <a:gd name="connsiteX85" fmla="*/ 1309269 w 1312128"/>
              <a:gd name="connsiteY85" fmla="*/ 626796 h 1312128"/>
              <a:gd name="connsiteX86" fmla="*/ 2859 w 1312128"/>
              <a:gd name="connsiteY86" fmla="*/ 626796 h 1312128"/>
              <a:gd name="connsiteX87" fmla="*/ 9020 w 1312128"/>
              <a:gd name="connsiteY87" fmla="*/ 563734 h 1312128"/>
              <a:gd name="connsiteX88" fmla="*/ 1303109 w 1312128"/>
              <a:gd name="connsiteY88" fmla="*/ 563734 h 1312128"/>
              <a:gd name="connsiteX89" fmla="*/ 1305310 w 1312128"/>
              <a:gd name="connsiteY89" fmla="*/ 586265 h 1312128"/>
              <a:gd name="connsiteX90" fmla="*/ 6819 w 1312128"/>
              <a:gd name="connsiteY90" fmla="*/ 586265 h 1312128"/>
              <a:gd name="connsiteX91" fmla="*/ 13915 w 1312128"/>
              <a:gd name="connsiteY91" fmla="*/ 523203 h 1312128"/>
              <a:gd name="connsiteX92" fmla="*/ 1298213 w 1312128"/>
              <a:gd name="connsiteY92" fmla="*/ 523203 h 1312128"/>
              <a:gd name="connsiteX93" fmla="*/ 1299600 w 1312128"/>
              <a:gd name="connsiteY93" fmla="*/ 527821 h 1312128"/>
              <a:gd name="connsiteX94" fmla="*/ 1301350 w 1312128"/>
              <a:gd name="connsiteY94" fmla="*/ 545734 h 1312128"/>
              <a:gd name="connsiteX95" fmla="*/ 10778 w 1312128"/>
              <a:gd name="connsiteY95" fmla="*/ 545734 h 1312128"/>
              <a:gd name="connsiteX96" fmla="*/ 12528 w 1312128"/>
              <a:gd name="connsiteY96" fmla="*/ 527821 h 1312128"/>
              <a:gd name="connsiteX97" fmla="*/ 26089 w 1312128"/>
              <a:gd name="connsiteY97" fmla="*/ 482672 h 1312128"/>
              <a:gd name="connsiteX98" fmla="*/ 1286039 w 1312128"/>
              <a:gd name="connsiteY98" fmla="*/ 482672 h 1312128"/>
              <a:gd name="connsiteX99" fmla="*/ 1292807 w 1312128"/>
              <a:gd name="connsiteY99" fmla="*/ 505203 h 1312128"/>
              <a:gd name="connsiteX100" fmla="*/ 19322 w 1312128"/>
              <a:gd name="connsiteY100" fmla="*/ 505203 h 1312128"/>
              <a:gd name="connsiteX101" fmla="*/ 38263 w 1312128"/>
              <a:gd name="connsiteY101" fmla="*/ 442141 h 1312128"/>
              <a:gd name="connsiteX102" fmla="*/ 1273866 w 1312128"/>
              <a:gd name="connsiteY102" fmla="*/ 442141 h 1312128"/>
              <a:gd name="connsiteX103" fmla="*/ 1280633 w 1312128"/>
              <a:gd name="connsiteY103" fmla="*/ 464672 h 1312128"/>
              <a:gd name="connsiteX104" fmla="*/ 31496 w 1312128"/>
              <a:gd name="connsiteY104" fmla="*/ 464672 h 1312128"/>
              <a:gd name="connsiteX105" fmla="*/ 51615 w 1312128"/>
              <a:gd name="connsiteY105" fmla="*/ 401610 h 1312128"/>
              <a:gd name="connsiteX106" fmla="*/ 1260513 w 1312128"/>
              <a:gd name="connsiteY106" fmla="*/ 401610 h 1312128"/>
              <a:gd name="connsiteX107" fmla="*/ 1263617 w 1312128"/>
              <a:gd name="connsiteY107" fmla="*/ 408018 h 1312128"/>
              <a:gd name="connsiteX108" fmla="*/ 1268459 w 1312128"/>
              <a:gd name="connsiteY108" fmla="*/ 424141 h 1312128"/>
              <a:gd name="connsiteX109" fmla="*/ 43669 w 1312128"/>
              <a:gd name="connsiteY109" fmla="*/ 424141 h 1312128"/>
              <a:gd name="connsiteX110" fmla="*/ 48512 w 1312128"/>
              <a:gd name="connsiteY110" fmla="*/ 408018 h 1312128"/>
              <a:gd name="connsiteX111" fmla="*/ 71243 w 1312128"/>
              <a:gd name="connsiteY111" fmla="*/ 361079 h 1312128"/>
              <a:gd name="connsiteX112" fmla="*/ 1240885 w 1312128"/>
              <a:gd name="connsiteY112" fmla="*/ 361079 h 1312128"/>
              <a:gd name="connsiteX113" fmla="*/ 1251796 w 1312128"/>
              <a:gd name="connsiteY113" fmla="*/ 383610 h 1312128"/>
              <a:gd name="connsiteX114" fmla="*/ 60332 w 1312128"/>
              <a:gd name="connsiteY114" fmla="*/ 383610 h 1312128"/>
              <a:gd name="connsiteX115" fmla="*/ 93502 w 1312128"/>
              <a:gd name="connsiteY115" fmla="*/ 320548 h 1312128"/>
              <a:gd name="connsiteX116" fmla="*/ 1218627 w 1312128"/>
              <a:gd name="connsiteY116" fmla="*/ 320548 h 1312128"/>
              <a:gd name="connsiteX117" fmla="*/ 1227782 w 1312128"/>
              <a:gd name="connsiteY117" fmla="*/ 334023 h 1312128"/>
              <a:gd name="connsiteX118" fmla="*/ 1232168 w 1312128"/>
              <a:gd name="connsiteY118" fmla="*/ 343079 h 1312128"/>
              <a:gd name="connsiteX119" fmla="*/ 79961 w 1312128"/>
              <a:gd name="connsiteY119" fmla="*/ 343079 h 1312128"/>
              <a:gd name="connsiteX120" fmla="*/ 84346 w 1312128"/>
              <a:gd name="connsiteY120" fmla="*/ 334023 h 1312128"/>
              <a:gd name="connsiteX121" fmla="*/ 121040 w 1312128"/>
              <a:gd name="connsiteY121" fmla="*/ 280017 h 1312128"/>
              <a:gd name="connsiteX122" fmla="*/ 1191088 w 1312128"/>
              <a:gd name="connsiteY122" fmla="*/ 280017 h 1312128"/>
              <a:gd name="connsiteX123" fmla="*/ 1206397 w 1312128"/>
              <a:gd name="connsiteY123" fmla="*/ 302548 h 1312128"/>
              <a:gd name="connsiteX124" fmla="*/ 105732 w 1312128"/>
              <a:gd name="connsiteY124" fmla="*/ 302548 h 1312128"/>
              <a:gd name="connsiteX125" fmla="*/ 150088 w 1312128"/>
              <a:gd name="connsiteY125" fmla="*/ 239486 h 1312128"/>
              <a:gd name="connsiteX126" fmla="*/ 1162041 w 1312128"/>
              <a:gd name="connsiteY126" fmla="*/ 239486 h 1312128"/>
              <a:gd name="connsiteX127" fmla="*/ 1166675 w 1312128"/>
              <a:gd name="connsiteY127" fmla="*/ 244086 h 1312128"/>
              <a:gd name="connsiteX128" fmla="*/ 1178858 w 1312128"/>
              <a:gd name="connsiteY128" fmla="*/ 262017 h 1312128"/>
              <a:gd name="connsiteX129" fmla="*/ 133270 w 1312128"/>
              <a:gd name="connsiteY129" fmla="*/ 262017 h 1312128"/>
              <a:gd name="connsiteX130" fmla="*/ 145454 w 1312128"/>
              <a:gd name="connsiteY130" fmla="*/ 244086 h 1312128"/>
              <a:gd name="connsiteX131" fmla="*/ 190923 w 1312128"/>
              <a:gd name="connsiteY131" fmla="*/ 198955 h 1312128"/>
              <a:gd name="connsiteX132" fmla="*/ 1121206 w 1312128"/>
              <a:gd name="connsiteY132" fmla="*/ 198955 h 1312128"/>
              <a:gd name="connsiteX133" fmla="*/ 1143906 w 1312128"/>
              <a:gd name="connsiteY133" fmla="*/ 221486 h 1312128"/>
              <a:gd name="connsiteX134" fmla="*/ 168223 w 1312128"/>
              <a:gd name="connsiteY134" fmla="*/ 221486 h 1312128"/>
              <a:gd name="connsiteX135" fmla="*/ 231757 w 1312128"/>
              <a:gd name="connsiteY135" fmla="*/ 158424 h 1312128"/>
              <a:gd name="connsiteX136" fmla="*/ 1080371 w 1312128"/>
              <a:gd name="connsiteY136" fmla="*/ 158424 h 1312128"/>
              <a:gd name="connsiteX137" fmla="*/ 1103071 w 1312128"/>
              <a:gd name="connsiteY137" fmla="*/ 180955 h 1312128"/>
              <a:gd name="connsiteX138" fmla="*/ 209057 w 1312128"/>
              <a:gd name="connsiteY138" fmla="*/ 180955 h 1312128"/>
              <a:gd name="connsiteX139" fmla="*/ 283023 w 1312128"/>
              <a:gd name="connsiteY139" fmla="*/ 117893 h 1312128"/>
              <a:gd name="connsiteX140" fmla="*/ 1029105 w 1312128"/>
              <a:gd name="connsiteY140" fmla="*/ 117893 h 1312128"/>
              <a:gd name="connsiteX141" fmla="*/ 1061406 w 1312128"/>
              <a:gd name="connsiteY141" fmla="*/ 140424 h 1312128"/>
              <a:gd name="connsiteX142" fmla="*/ 250723 w 1312128"/>
              <a:gd name="connsiteY142" fmla="*/ 140424 h 1312128"/>
              <a:gd name="connsiteX143" fmla="*/ 350287 w 1312128"/>
              <a:gd name="connsiteY143" fmla="*/ 77362 h 1312128"/>
              <a:gd name="connsiteX144" fmla="*/ 961841 w 1312128"/>
              <a:gd name="connsiteY144" fmla="*/ 77362 h 1312128"/>
              <a:gd name="connsiteX145" fmla="*/ 996257 w 1312128"/>
              <a:gd name="connsiteY145" fmla="*/ 94981 h 1312128"/>
              <a:gd name="connsiteX146" fmla="*/ 1003300 w 1312128"/>
              <a:gd name="connsiteY146" fmla="*/ 99893 h 1312128"/>
              <a:gd name="connsiteX147" fmla="*/ 308829 w 1312128"/>
              <a:gd name="connsiteY147" fmla="*/ 99893 h 1312128"/>
              <a:gd name="connsiteX148" fmla="*/ 315871 w 1312128"/>
              <a:gd name="connsiteY148" fmla="*/ 94981 h 1312128"/>
              <a:gd name="connsiteX149" fmla="*/ 448133 w 1312128"/>
              <a:gd name="connsiteY149" fmla="*/ 36831 h 1312128"/>
              <a:gd name="connsiteX150" fmla="*/ 863995 w 1312128"/>
              <a:gd name="connsiteY150" fmla="*/ 36831 h 1312128"/>
              <a:gd name="connsiteX151" fmla="*/ 911434 w 1312128"/>
              <a:gd name="connsiteY151" fmla="*/ 51557 h 1312128"/>
              <a:gd name="connsiteX152" fmla="*/ 926680 w 1312128"/>
              <a:gd name="connsiteY152" fmla="*/ 59362 h 1312128"/>
              <a:gd name="connsiteX153" fmla="*/ 385448 w 1312128"/>
              <a:gd name="connsiteY153" fmla="*/ 59362 h 1312128"/>
              <a:gd name="connsiteX154" fmla="*/ 400695 w 1312128"/>
              <a:gd name="connsiteY154" fmla="*/ 51557 h 1312128"/>
              <a:gd name="connsiteX155" fmla="*/ 656064 w 1312128"/>
              <a:gd name="connsiteY155" fmla="*/ 0 h 1312128"/>
              <a:gd name="connsiteX156" fmla="*/ 788284 w 1312128"/>
              <a:gd name="connsiteY156" fmla="*/ 13329 h 1312128"/>
              <a:gd name="connsiteX157" fmla="*/ 806009 w 1312128"/>
              <a:gd name="connsiteY157" fmla="*/ 18831 h 1312128"/>
              <a:gd name="connsiteX158" fmla="*/ 506120 w 1312128"/>
              <a:gd name="connsiteY158" fmla="*/ 18831 h 1312128"/>
              <a:gd name="connsiteX159" fmla="*/ 523845 w 1312128"/>
              <a:gd name="connsiteY159" fmla="*/ 13329 h 1312128"/>
              <a:gd name="connsiteX160" fmla="*/ 656064 w 1312128"/>
              <a:gd name="connsiteY160" fmla="*/ 0 h 1312128"/>
            </a:gdLst>
            <a:ahLst/>
            <a:cxnLst/>
            <a:rect l="l" t="t" r="r" b="b"/>
            <a:pathLst>
              <a:path w="1312128" h="1312128">
                <a:moveTo>
                  <a:pt x="506384" y="1293297"/>
                </a:moveTo>
                <a:lnTo>
                  <a:pt x="805745" y="1293297"/>
                </a:lnTo>
                <a:lnTo>
                  <a:pt x="786897" y="1299081"/>
                </a:lnTo>
                <a:cubicBezTo>
                  <a:pt x="744619" y="1307637"/>
                  <a:pt x="700866" y="1312128"/>
                  <a:pt x="656064" y="1312128"/>
                </a:cubicBezTo>
                <a:cubicBezTo>
                  <a:pt x="611263" y="1312128"/>
                  <a:pt x="567510" y="1307637"/>
                  <a:pt x="525232" y="1299081"/>
                </a:cubicBezTo>
                <a:close/>
                <a:moveTo>
                  <a:pt x="385325" y="1252761"/>
                </a:moveTo>
                <a:lnTo>
                  <a:pt x="926804" y="1252761"/>
                </a:lnTo>
                <a:lnTo>
                  <a:pt x="908884" y="1261643"/>
                </a:lnTo>
                <a:lnTo>
                  <a:pt x="864395" y="1275297"/>
                </a:lnTo>
                <a:lnTo>
                  <a:pt x="447734" y="1275297"/>
                </a:lnTo>
                <a:lnTo>
                  <a:pt x="403245" y="1261643"/>
                </a:lnTo>
                <a:close/>
                <a:moveTo>
                  <a:pt x="310649" y="1212230"/>
                </a:moveTo>
                <a:lnTo>
                  <a:pt x="1001480" y="1212230"/>
                </a:lnTo>
                <a:lnTo>
                  <a:pt x="984032" y="1224395"/>
                </a:lnTo>
                <a:lnTo>
                  <a:pt x="963119" y="1234761"/>
                </a:lnTo>
                <a:lnTo>
                  <a:pt x="349010" y="1234761"/>
                </a:lnTo>
                <a:lnTo>
                  <a:pt x="328097" y="1224395"/>
                </a:lnTo>
                <a:close/>
                <a:moveTo>
                  <a:pt x="252517" y="1171699"/>
                </a:moveTo>
                <a:lnTo>
                  <a:pt x="1059611" y="1171699"/>
                </a:lnTo>
                <a:lnTo>
                  <a:pt x="1027296" y="1194230"/>
                </a:lnTo>
                <a:lnTo>
                  <a:pt x="284832" y="1194230"/>
                </a:lnTo>
                <a:close/>
                <a:moveTo>
                  <a:pt x="208467" y="1131168"/>
                </a:moveTo>
                <a:lnTo>
                  <a:pt x="1103662" y="1131168"/>
                </a:lnTo>
                <a:lnTo>
                  <a:pt x="1082003" y="1153699"/>
                </a:lnTo>
                <a:lnTo>
                  <a:pt x="230126" y="1153699"/>
                </a:lnTo>
                <a:close/>
                <a:moveTo>
                  <a:pt x="169505" y="1090637"/>
                </a:moveTo>
                <a:lnTo>
                  <a:pt x="1142624" y="1090637"/>
                </a:lnTo>
                <a:lnTo>
                  <a:pt x="1120965" y="1113168"/>
                </a:lnTo>
                <a:lnTo>
                  <a:pt x="191164" y="1113168"/>
                </a:lnTo>
                <a:close/>
                <a:moveTo>
                  <a:pt x="131884" y="1050106"/>
                </a:moveTo>
                <a:lnTo>
                  <a:pt x="1180245" y="1050106"/>
                </a:lnTo>
                <a:lnTo>
                  <a:pt x="1177182" y="1054688"/>
                </a:lnTo>
                <a:lnTo>
                  <a:pt x="1159927" y="1072637"/>
                </a:lnTo>
                <a:lnTo>
                  <a:pt x="152202" y="1072637"/>
                </a:lnTo>
                <a:lnTo>
                  <a:pt x="134947" y="1054688"/>
                </a:lnTo>
                <a:close/>
                <a:moveTo>
                  <a:pt x="104784" y="1009575"/>
                </a:moveTo>
                <a:lnTo>
                  <a:pt x="1207345" y="1009575"/>
                </a:lnTo>
                <a:lnTo>
                  <a:pt x="1192280" y="1032106"/>
                </a:lnTo>
                <a:lnTo>
                  <a:pt x="119849" y="1032106"/>
                </a:lnTo>
                <a:close/>
                <a:moveTo>
                  <a:pt x="80517" y="969044"/>
                </a:moveTo>
                <a:lnTo>
                  <a:pt x="1231612" y="969044"/>
                </a:lnTo>
                <a:lnTo>
                  <a:pt x="1224217" y="984340"/>
                </a:lnTo>
                <a:lnTo>
                  <a:pt x="1219380" y="991575"/>
                </a:lnTo>
                <a:lnTo>
                  <a:pt x="92749" y="991575"/>
                </a:lnTo>
                <a:lnTo>
                  <a:pt x="87911" y="984340"/>
                </a:lnTo>
                <a:close/>
                <a:moveTo>
                  <a:pt x="60922" y="928513"/>
                </a:moveTo>
                <a:lnTo>
                  <a:pt x="1251206" y="928513"/>
                </a:lnTo>
                <a:lnTo>
                  <a:pt x="1240314" y="951044"/>
                </a:lnTo>
                <a:lnTo>
                  <a:pt x="71815" y="951044"/>
                </a:lnTo>
                <a:close/>
                <a:moveTo>
                  <a:pt x="42940" y="887982"/>
                </a:moveTo>
                <a:lnTo>
                  <a:pt x="1269189" y="887982"/>
                </a:lnTo>
                <a:lnTo>
                  <a:pt x="1266621" y="896626"/>
                </a:lnTo>
                <a:lnTo>
                  <a:pt x="1259908" y="910513"/>
                </a:lnTo>
                <a:lnTo>
                  <a:pt x="52221" y="910513"/>
                </a:lnTo>
                <a:lnTo>
                  <a:pt x="45507" y="896626"/>
                </a:lnTo>
                <a:close/>
                <a:moveTo>
                  <a:pt x="30902" y="847451"/>
                </a:moveTo>
                <a:lnTo>
                  <a:pt x="1281226" y="847451"/>
                </a:lnTo>
                <a:lnTo>
                  <a:pt x="1274535" y="869982"/>
                </a:lnTo>
                <a:lnTo>
                  <a:pt x="37594" y="869982"/>
                </a:lnTo>
                <a:close/>
                <a:moveTo>
                  <a:pt x="18864" y="806920"/>
                </a:moveTo>
                <a:lnTo>
                  <a:pt x="1293264" y="806920"/>
                </a:lnTo>
                <a:lnTo>
                  <a:pt x="1286572" y="829451"/>
                </a:lnTo>
                <a:lnTo>
                  <a:pt x="25556" y="829451"/>
                </a:lnTo>
                <a:close/>
                <a:moveTo>
                  <a:pt x="11122" y="766389"/>
                </a:moveTo>
                <a:lnTo>
                  <a:pt x="1301006" y="766389"/>
                </a:lnTo>
                <a:lnTo>
                  <a:pt x="1298799" y="788284"/>
                </a:lnTo>
                <a:lnTo>
                  <a:pt x="1298610" y="788920"/>
                </a:lnTo>
                <a:lnTo>
                  <a:pt x="13518" y="788920"/>
                </a:lnTo>
                <a:lnTo>
                  <a:pt x="13329" y="788284"/>
                </a:lnTo>
                <a:close/>
                <a:moveTo>
                  <a:pt x="7036" y="725858"/>
                </a:moveTo>
                <a:lnTo>
                  <a:pt x="1305092" y="725858"/>
                </a:lnTo>
                <a:lnTo>
                  <a:pt x="1302821" y="748389"/>
                </a:lnTo>
                <a:lnTo>
                  <a:pt x="9307" y="748389"/>
                </a:lnTo>
                <a:close/>
                <a:moveTo>
                  <a:pt x="2950" y="685327"/>
                </a:moveTo>
                <a:lnTo>
                  <a:pt x="1309178" y="685327"/>
                </a:lnTo>
                <a:lnTo>
                  <a:pt x="1306907" y="707858"/>
                </a:lnTo>
                <a:lnTo>
                  <a:pt x="5221" y="707858"/>
                </a:lnTo>
                <a:close/>
                <a:moveTo>
                  <a:pt x="1101" y="644796"/>
                </a:moveTo>
                <a:lnTo>
                  <a:pt x="1311028" y="644796"/>
                </a:lnTo>
                <a:lnTo>
                  <a:pt x="1312128" y="656064"/>
                </a:lnTo>
                <a:lnTo>
                  <a:pt x="1310993" y="667327"/>
                </a:lnTo>
                <a:lnTo>
                  <a:pt x="1136" y="667327"/>
                </a:lnTo>
                <a:lnTo>
                  <a:pt x="0" y="656064"/>
                </a:lnTo>
                <a:close/>
                <a:moveTo>
                  <a:pt x="5060" y="604265"/>
                </a:moveTo>
                <a:lnTo>
                  <a:pt x="1307068" y="604265"/>
                </a:lnTo>
                <a:lnTo>
                  <a:pt x="1309269" y="626796"/>
                </a:lnTo>
                <a:lnTo>
                  <a:pt x="2859" y="626796"/>
                </a:lnTo>
                <a:close/>
                <a:moveTo>
                  <a:pt x="9020" y="563734"/>
                </a:moveTo>
                <a:lnTo>
                  <a:pt x="1303109" y="563734"/>
                </a:lnTo>
                <a:lnTo>
                  <a:pt x="1305310" y="586265"/>
                </a:lnTo>
                <a:lnTo>
                  <a:pt x="6819" y="586265"/>
                </a:lnTo>
                <a:close/>
                <a:moveTo>
                  <a:pt x="13915" y="523203"/>
                </a:moveTo>
                <a:lnTo>
                  <a:pt x="1298213" y="523203"/>
                </a:lnTo>
                <a:lnTo>
                  <a:pt x="1299600" y="527821"/>
                </a:lnTo>
                <a:lnTo>
                  <a:pt x="1301350" y="545734"/>
                </a:lnTo>
                <a:lnTo>
                  <a:pt x="10778" y="545734"/>
                </a:lnTo>
                <a:lnTo>
                  <a:pt x="12528" y="527821"/>
                </a:lnTo>
                <a:close/>
                <a:moveTo>
                  <a:pt x="26089" y="482672"/>
                </a:moveTo>
                <a:lnTo>
                  <a:pt x="1286039" y="482672"/>
                </a:lnTo>
                <a:lnTo>
                  <a:pt x="1292807" y="505203"/>
                </a:lnTo>
                <a:lnTo>
                  <a:pt x="19322" y="505203"/>
                </a:lnTo>
                <a:close/>
                <a:moveTo>
                  <a:pt x="38263" y="442141"/>
                </a:moveTo>
                <a:lnTo>
                  <a:pt x="1273866" y="442141"/>
                </a:lnTo>
                <a:lnTo>
                  <a:pt x="1280633" y="464672"/>
                </a:lnTo>
                <a:lnTo>
                  <a:pt x="31496" y="464672"/>
                </a:lnTo>
                <a:close/>
                <a:moveTo>
                  <a:pt x="51615" y="401610"/>
                </a:moveTo>
                <a:lnTo>
                  <a:pt x="1260513" y="401610"/>
                </a:lnTo>
                <a:lnTo>
                  <a:pt x="1263617" y="408018"/>
                </a:lnTo>
                <a:lnTo>
                  <a:pt x="1268459" y="424141"/>
                </a:lnTo>
                <a:lnTo>
                  <a:pt x="43669" y="424141"/>
                </a:lnTo>
                <a:lnTo>
                  <a:pt x="48512" y="408018"/>
                </a:lnTo>
                <a:close/>
                <a:moveTo>
                  <a:pt x="71243" y="361079"/>
                </a:moveTo>
                <a:lnTo>
                  <a:pt x="1240885" y="361079"/>
                </a:lnTo>
                <a:lnTo>
                  <a:pt x="1251796" y="383610"/>
                </a:lnTo>
                <a:lnTo>
                  <a:pt x="60332" y="383610"/>
                </a:lnTo>
                <a:close/>
                <a:moveTo>
                  <a:pt x="93502" y="320548"/>
                </a:moveTo>
                <a:lnTo>
                  <a:pt x="1218627" y="320548"/>
                </a:lnTo>
                <a:lnTo>
                  <a:pt x="1227782" y="334023"/>
                </a:lnTo>
                <a:lnTo>
                  <a:pt x="1232168" y="343079"/>
                </a:lnTo>
                <a:lnTo>
                  <a:pt x="79961" y="343079"/>
                </a:lnTo>
                <a:lnTo>
                  <a:pt x="84346" y="334023"/>
                </a:lnTo>
                <a:close/>
                <a:moveTo>
                  <a:pt x="121040" y="280017"/>
                </a:moveTo>
                <a:lnTo>
                  <a:pt x="1191088" y="280017"/>
                </a:lnTo>
                <a:lnTo>
                  <a:pt x="1206397" y="302548"/>
                </a:lnTo>
                <a:lnTo>
                  <a:pt x="105732" y="302548"/>
                </a:lnTo>
                <a:close/>
                <a:moveTo>
                  <a:pt x="150088" y="239486"/>
                </a:moveTo>
                <a:lnTo>
                  <a:pt x="1162041" y="239486"/>
                </a:lnTo>
                <a:lnTo>
                  <a:pt x="1166675" y="244086"/>
                </a:lnTo>
                <a:lnTo>
                  <a:pt x="1178858" y="262017"/>
                </a:lnTo>
                <a:lnTo>
                  <a:pt x="133270" y="262017"/>
                </a:lnTo>
                <a:lnTo>
                  <a:pt x="145454" y="244086"/>
                </a:lnTo>
                <a:close/>
                <a:moveTo>
                  <a:pt x="190923" y="198955"/>
                </a:moveTo>
                <a:lnTo>
                  <a:pt x="1121206" y="198955"/>
                </a:lnTo>
                <a:lnTo>
                  <a:pt x="1143906" y="221486"/>
                </a:lnTo>
                <a:lnTo>
                  <a:pt x="168223" y="221486"/>
                </a:lnTo>
                <a:close/>
                <a:moveTo>
                  <a:pt x="231757" y="158424"/>
                </a:moveTo>
                <a:lnTo>
                  <a:pt x="1080371" y="158424"/>
                </a:lnTo>
                <a:lnTo>
                  <a:pt x="1103071" y="180955"/>
                </a:lnTo>
                <a:lnTo>
                  <a:pt x="209057" y="180955"/>
                </a:lnTo>
                <a:close/>
                <a:moveTo>
                  <a:pt x="283023" y="117893"/>
                </a:moveTo>
                <a:lnTo>
                  <a:pt x="1029105" y="117893"/>
                </a:lnTo>
                <a:lnTo>
                  <a:pt x="1061406" y="140424"/>
                </a:lnTo>
                <a:lnTo>
                  <a:pt x="250723" y="140424"/>
                </a:lnTo>
                <a:close/>
                <a:moveTo>
                  <a:pt x="350287" y="77362"/>
                </a:moveTo>
                <a:lnTo>
                  <a:pt x="961841" y="77362"/>
                </a:lnTo>
                <a:lnTo>
                  <a:pt x="996257" y="94981"/>
                </a:lnTo>
                <a:lnTo>
                  <a:pt x="1003300" y="99893"/>
                </a:lnTo>
                <a:lnTo>
                  <a:pt x="308829" y="99893"/>
                </a:lnTo>
                <a:lnTo>
                  <a:pt x="315871" y="94981"/>
                </a:lnTo>
                <a:close/>
                <a:moveTo>
                  <a:pt x="448133" y="36831"/>
                </a:moveTo>
                <a:lnTo>
                  <a:pt x="863995" y="36831"/>
                </a:lnTo>
                <a:lnTo>
                  <a:pt x="911434" y="51557"/>
                </a:lnTo>
                <a:lnTo>
                  <a:pt x="926680" y="59362"/>
                </a:lnTo>
                <a:lnTo>
                  <a:pt x="385448" y="59362"/>
                </a:lnTo>
                <a:lnTo>
                  <a:pt x="400695" y="51557"/>
                </a:lnTo>
                <a:close/>
                <a:moveTo>
                  <a:pt x="656064" y="0"/>
                </a:moveTo>
                <a:cubicBezTo>
                  <a:pt x="701356" y="0"/>
                  <a:pt x="745576" y="4590"/>
                  <a:pt x="788284" y="13329"/>
                </a:cubicBezTo>
                <a:lnTo>
                  <a:pt x="806009" y="18831"/>
                </a:lnTo>
                <a:lnTo>
                  <a:pt x="506120" y="18831"/>
                </a:lnTo>
                <a:lnTo>
                  <a:pt x="523845" y="13329"/>
                </a:lnTo>
                <a:cubicBezTo>
                  <a:pt x="566553" y="4590"/>
                  <a:pt x="610773" y="0"/>
                  <a:pt x="656064" y="0"/>
                </a:cubicBezTo>
                <a:close/>
              </a:path>
            </a:pathLst>
          </a:custGeom>
          <a:gradFill>
            <a:gsLst>
              <a:gs pos="16000">
                <a:schemeClr val="accent1">
                  <a:lumMod val="60000"/>
                  <a:lumOff val="40000"/>
                </a:schemeClr>
              </a:gs>
              <a:gs pos="77000">
                <a:schemeClr val="accent1">
                  <a:lumMod val="40000"/>
                  <a:lumOff val="60000"/>
                  <a:alpha val="0"/>
                </a:schemeClr>
              </a:gs>
            </a:gsLst>
            <a:lin ang="8100000" scaled="0"/>
          </a:gra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/>
            <a:endParaRPr kumimoji="1" lang="zh-CN" altLang="en-US"/>
          </a:p>
        </p:txBody>
      </p:sp>
      <p:sp>
        <p:nvSpPr>
          <p:cNvPr id="92" name="标题 1"/>
          <p:cNvSpPr txBox="1"/>
          <p:nvPr/>
        </p:nvSpPr>
        <p:spPr>
          <a:xfrm>
            <a:off x="1931665" y="1528368"/>
            <a:ext cx="2751000" cy="127984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7200">
                <a:ln w="12700">
                  <a:noFill/>
                </a:ln>
                <a:solidFill>
                  <a:srgbClr val="50C4D9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03</a:t>
            </a:r>
            <a:endParaRPr kumimoji="1" lang="zh-CN" altLang="en-US"/>
          </a:p>
        </p:txBody>
      </p:sp>
      <p:pic>
        <p:nvPicPr>
          <p:cNvPr id="93" name="图片 92" descr="湖边的城市&#10;&#10;中度可信度描述已自动生成">
            <a:extLst>
              <a:ext uri="{FF2B5EF4-FFF2-40B4-BE49-F238E27FC236}">
                <a16:creationId xmlns:a16="http://schemas.microsoft.com/office/drawing/2014/main" id="{06A84707-5139-920F-F14C-E088A49CB1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802" y="1006201"/>
            <a:ext cx="5989073" cy="4189829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39598" y="2230243"/>
            <a:ext cx="3402144" cy="3100647"/>
          </a:xfrm>
          <a:prstGeom prst="hexagon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208423" y="2230243"/>
            <a:ext cx="3402144" cy="3100647"/>
          </a:xfrm>
          <a:prstGeom prst="hexagon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35520" y="2230243"/>
            <a:ext cx="3402144" cy="3100647"/>
          </a:xfrm>
          <a:prstGeom prst="hexagon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104345" y="2230243"/>
            <a:ext cx="3402144" cy="3100647"/>
          </a:xfrm>
          <a:prstGeom prst="hexagon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97564" y="2372907"/>
            <a:ext cx="724384" cy="624469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066158" y="2371492"/>
            <a:ext cx="724384" cy="624469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31673" y="2423531"/>
            <a:ext cx="850900" cy="485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000267" y="2422116"/>
            <a:ext cx="850900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/>
            <a:r>
              <a:rPr kumimoji="1" lang="en-US" altLang="zh-CN" sz="2800" dirty="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/>
                <a:ea typeface="OPPOSans H"/>
                <a:cs typeface="OPPOSans H"/>
              </a:rPr>
              <a:t>02</a:t>
            </a:r>
            <a:endParaRPr kumimoji="1" lang="zh-CN" altLang="en-US" dirty="0"/>
          </a:p>
        </p:txBody>
      </p:sp>
      <p:sp>
        <p:nvSpPr>
          <p:cNvPr id="15" name="标题 1"/>
          <p:cNvSpPr txBox="1"/>
          <p:nvPr/>
        </p:nvSpPr>
        <p:spPr>
          <a:xfrm>
            <a:off x="1385584" y="2230243"/>
            <a:ext cx="1929157" cy="8058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农业的基础地位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894389" y="2230243"/>
            <a:ext cx="1929157" cy="8058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服务业的新兴动力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31621" y="3078198"/>
            <a:ext cx="2738138" cy="18027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057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岳阳市地处洞庭湖平原，拥有肥沃的土地和丰富的水资源，是湖南省重要的粮食生产基地。
岳阳的农业以水稻、棉花、油菜等农作物为主，近年来，通过农业现代化和产业结构调整，提高了农产品的质量和效益。
岳阳的农业发展不仅保障了当地居民的粮食安全，也为城市提供了丰富的农产品。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440426" y="3078198"/>
            <a:ext cx="2738138" cy="181547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947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/>
                <a:ea typeface="Source Han Sans"/>
                <a:cs typeface="Source Han Sans"/>
              </a:rPr>
              <a:t>随着经济的发展和人民生活水平的提高，岳阳市的服务业得到了快速发展，成为城市经济的新动力。
岳阳的服务业以旅游、餐饮、零售等为主，近年来，通过服务创新和品牌建设，提高了服务业的质量和水平。
岳阳的服务业发展为城市居民提供了便利的生活服务，也为城市经济的多元化发展提供了支持。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52878" y="334470"/>
            <a:ext cx="8171180" cy="65532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80000">
                <a:schemeClr val="accent1">
                  <a:lumMod val="20000"/>
                  <a:lumOff val="8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83617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/>
                <a:ea typeface="Source Han Sans CN Bold"/>
                <a:cs typeface="Source Han Sans CN Bold"/>
              </a:rPr>
              <a:t>岳阳的产业结构</a:t>
            </a:r>
            <a:endParaRPr kumimoji="1" lang="zh-CN" altLang="en-US"/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F04D91EE-350B-EB33-25AF-A5D66784CA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8116" y="2101095"/>
            <a:ext cx="3782151" cy="2619761"/>
          </a:xfrm>
          <a:prstGeom prst="rect">
            <a:avLst/>
          </a:prstGeom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C6D7281C-51D3-EB93-3ACE-DE142B8C9B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3309189"/>
              </p:ext>
            </p:extLst>
          </p:nvPr>
        </p:nvGraphicFramePr>
        <p:xfrm>
          <a:off x="4160874" y="4804001"/>
          <a:ext cx="3863291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0467">
                  <a:extLst>
                    <a:ext uri="{9D8B030D-6E8A-4147-A177-3AD203B41FA5}">
                      <a16:colId xmlns:a16="http://schemas.microsoft.com/office/drawing/2014/main" val="3944444382"/>
                    </a:ext>
                  </a:extLst>
                </a:gridCol>
                <a:gridCol w="1281412">
                  <a:extLst>
                    <a:ext uri="{9D8B030D-6E8A-4147-A177-3AD203B41FA5}">
                      <a16:colId xmlns:a16="http://schemas.microsoft.com/office/drawing/2014/main" val="2702142623"/>
                    </a:ext>
                  </a:extLst>
                </a:gridCol>
                <a:gridCol w="1281412">
                  <a:extLst>
                    <a:ext uri="{9D8B030D-6E8A-4147-A177-3AD203B41FA5}">
                      <a16:colId xmlns:a16="http://schemas.microsoft.com/office/drawing/2014/main" val="1227719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产业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农业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工业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3999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总值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846.67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亿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1645.52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亿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3358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省内排名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567844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1" y="-1"/>
            <a:ext cx="12191999" cy="687028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324794" y="243013"/>
            <a:ext cx="11545864" cy="5381329"/>
          </a:xfrm>
          <a:prstGeom prst="roundRect">
            <a:avLst>
              <a:gd name="adj" fmla="val 2341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blurRad="152400" dist="101600" dir="13500000" algn="br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t="16523" b="16523"/>
          <a:stretch>
            <a:fillRect/>
          </a:stretch>
        </p:blipFill>
        <p:spPr>
          <a:xfrm>
            <a:off x="504823" y="483358"/>
            <a:ext cx="11176660" cy="5201797"/>
          </a:xfrm>
          <a:custGeom>
            <a:avLst/>
            <a:gdLst/>
            <a:ahLst/>
            <a:cxnLst/>
            <a:rect l="l" t="t" r="r" b="b"/>
            <a:pathLst>
              <a:path w="11176000" h="5207000">
                <a:moveTo>
                  <a:pt x="0" y="75374"/>
                </a:moveTo>
                <a:cubicBezTo>
                  <a:pt x="0" y="33746"/>
                  <a:pt x="33746" y="0"/>
                  <a:pt x="75374" y="0"/>
                </a:cubicBezTo>
                <a:lnTo>
                  <a:pt x="11101286" y="0"/>
                </a:lnTo>
                <a:cubicBezTo>
                  <a:pt x="11142914" y="0"/>
                  <a:pt x="11176660" y="33746"/>
                  <a:pt x="11176660" y="75374"/>
                </a:cubicBezTo>
                <a:lnTo>
                  <a:pt x="11176660" y="5126423"/>
                </a:lnTo>
                <a:cubicBezTo>
                  <a:pt x="11176660" y="5168051"/>
                  <a:pt x="11142914" y="5201797"/>
                  <a:pt x="11101286" y="5201797"/>
                </a:cubicBezTo>
                <a:lnTo>
                  <a:pt x="75374" y="5201797"/>
                </a:lnTo>
                <a:cubicBezTo>
                  <a:pt x="33746" y="5201797"/>
                  <a:pt x="0" y="5168051"/>
                  <a:pt x="0" y="5126423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495298" y="483358"/>
            <a:ext cx="11176660" cy="5201797"/>
          </a:xfrm>
          <a:prstGeom prst="roundRect">
            <a:avLst>
              <a:gd name="adj" fmla="val 3080"/>
            </a:avLst>
          </a:prstGeom>
          <a:solidFill>
            <a:schemeClr val="bg1">
              <a:alpha val="86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10810642" y="713751"/>
            <a:ext cx="571006" cy="565430"/>
            <a:chOff x="10810642" y="713751"/>
            <a:chExt cx="571006" cy="565430"/>
          </a:xfrm>
        </p:grpSpPr>
        <p:sp>
          <p:nvSpPr>
            <p:cNvPr id="10" name="标题 1"/>
            <p:cNvSpPr txBox="1"/>
            <p:nvPr/>
          </p:nvSpPr>
          <p:spPr>
            <a:xfrm rot="16200000">
              <a:off x="1091161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rot="16200000">
              <a:off x="1091161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16200000">
              <a:off x="1091161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16200000">
              <a:off x="1091161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 rot="16200000">
              <a:off x="1091161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 rot="16200000">
              <a:off x="1091161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 rot="16200000">
              <a:off x="1101288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 rot="16200000">
              <a:off x="1101288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16200000">
              <a:off x="1101288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16200000">
              <a:off x="1101288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1101288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 rot="16200000">
              <a:off x="1101288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 rot="16200000">
              <a:off x="11114159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 rot="16200000">
              <a:off x="11114159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 rot="16200000">
              <a:off x="11114159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rot="16200000">
              <a:off x="11114159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 rot="16200000">
              <a:off x="11114159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 rot="16200000">
              <a:off x="11114159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 rot="16200000">
              <a:off x="11215430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 rot="16200000">
              <a:off x="11215430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rot="16200000">
              <a:off x="11215430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 rot="16200000">
              <a:off x="11215430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2" name="标题 1"/>
            <p:cNvSpPr txBox="1"/>
            <p:nvPr/>
          </p:nvSpPr>
          <p:spPr>
            <a:xfrm rot="16200000">
              <a:off x="11215430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 rot="16200000">
              <a:off x="11215430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 rot="16200000">
              <a:off x="11316700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 rot="16200000">
              <a:off x="11316700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 rot="16200000">
              <a:off x="11316700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7" name="标题 1"/>
            <p:cNvSpPr txBox="1"/>
            <p:nvPr/>
          </p:nvSpPr>
          <p:spPr>
            <a:xfrm rot="16200000">
              <a:off x="11316700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8" name="标题 1"/>
            <p:cNvSpPr txBox="1"/>
            <p:nvPr/>
          </p:nvSpPr>
          <p:spPr>
            <a:xfrm rot="16200000">
              <a:off x="11316700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 rot="16200000">
              <a:off x="11316700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0" name="标题 1"/>
            <p:cNvSpPr txBox="1"/>
            <p:nvPr/>
          </p:nvSpPr>
          <p:spPr>
            <a:xfrm rot="16200000">
              <a:off x="10810642" y="1214233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 rot="16200000">
              <a:off x="10810642" y="111413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2" name="标题 1"/>
            <p:cNvSpPr txBox="1"/>
            <p:nvPr/>
          </p:nvSpPr>
          <p:spPr>
            <a:xfrm rot="16200000">
              <a:off x="10810642" y="101404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 rot="16200000">
              <a:off x="10810642" y="91394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4" name="标题 1"/>
            <p:cNvSpPr txBox="1"/>
            <p:nvPr/>
          </p:nvSpPr>
          <p:spPr>
            <a:xfrm rot="16200000">
              <a:off x="10810642" y="81384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5" name="标题 1"/>
            <p:cNvSpPr txBox="1"/>
            <p:nvPr/>
          </p:nvSpPr>
          <p:spPr>
            <a:xfrm rot="16200000">
              <a:off x="10810642" y="71375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46" name="标题 1"/>
          <p:cNvSpPr txBox="1"/>
          <p:nvPr/>
        </p:nvSpPr>
        <p:spPr>
          <a:xfrm>
            <a:off x="1170032" y="2973317"/>
            <a:ext cx="4274266" cy="198944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3600">
                <a:ln w="12700">
                  <a:noFill/>
                </a:ln>
                <a:gradFill>
                  <a:gsLst>
                    <a:gs pos="17000">
                      <a:srgbClr val="28A1B7">
                        <a:alpha val="100000"/>
                      </a:srgbClr>
                    </a:gs>
                    <a:gs pos="87000">
                      <a:srgbClr val="50C4D9">
                        <a:alpha val="100000"/>
                      </a:srgbClr>
                    </a:gs>
                  </a:gsLst>
                  <a:lin ang="13500000" scaled="0"/>
                </a:gradFill>
                <a:latin typeface="OPPOSans B"/>
                <a:ea typeface="OPPOSans B"/>
                <a:cs typeface="OPPOSans B"/>
              </a:rPr>
              <a:t>岳阳社会事业</a:t>
            </a: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rot="16200000" flipH="1">
            <a:off x="1853483" y="1773740"/>
            <a:ext cx="45719" cy="11247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66019" tIns="33010" rIns="66019" bIns="33010"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16200000" flipH="1">
            <a:off x="4751955" y="1773741"/>
            <a:ext cx="45719" cy="11247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66019" tIns="33010" rIns="66019" bIns="33010"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>
            <a:off x="-1" y="5259757"/>
            <a:ext cx="12191999" cy="1598243"/>
          </a:xfrm>
          <a:prstGeom prst="round2Same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>
            <a:off x="3723919" y="5458714"/>
            <a:ext cx="4744162" cy="12003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7200" dirty="0">
                <a:ln w="12700">
                  <a:noFill/>
                </a:ln>
                <a:gradFill>
                  <a:gsLst>
                    <a:gs pos="3000">
                      <a:srgbClr val="FFFFFF">
                        <a:alpha val="65000"/>
                      </a:srgbClr>
                    </a:gs>
                    <a:gs pos="76000">
                      <a:srgbClr val="B9E7F0">
                        <a:alpha val="0"/>
                      </a:srgbClr>
                    </a:gs>
                  </a:gsLst>
                  <a:lin ang="5400000" scaled="0"/>
                </a:gradFill>
                <a:latin typeface="OPPOSans R"/>
                <a:ea typeface="OPPOSans R"/>
                <a:cs typeface="OPPOSans R"/>
              </a:rPr>
              <a:t>2  0  2  4</a:t>
            </a:r>
            <a:endParaRPr kumimoji="1" lang="zh-CN" altLang="en-US" dirty="0"/>
          </a:p>
        </p:txBody>
      </p:sp>
      <p:sp>
        <p:nvSpPr>
          <p:cNvPr id="51" name="标题 1"/>
          <p:cNvSpPr txBox="1"/>
          <p:nvPr/>
        </p:nvSpPr>
        <p:spPr>
          <a:xfrm>
            <a:off x="11401628" y="5045537"/>
            <a:ext cx="495459" cy="495459"/>
          </a:xfrm>
          <a:prstGeom prst="donut">
            <a:avLst>
              <a:gd name="adj" fmla="val 20002"/>
            </a:avLst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10800000">
            <a:off x="419099" y="1119774"/>
            <a:ext cx="81364" cy="79645"/>
          </a:xfrm>
          <a:prstGeom prst="triangle">
            <a:avLst>
              <a:gd name="adj" fmla="val 0"/>
            </a:avLst>
          </a:prstGeom>
          <a:solidFill>
            <a:schemeClr val="accent1">
              <a:lumMod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720427" y="4526008"/>
            <a:ext cx="571006" cy="565430"/>
            <a:chOff x="720427" y="4526008"/>
            <a:chExt cx="571006" cy="565430"/>
          </a:xfrm>
        </p:grpSpPr>
        <p:sp>
          <p:nvSpPr>
            <p:cNvPr id="54" name="标题 1"/>
            <p:cNvSpPr txBox="1"/>
            <p:nvPr/>
          </p:nvSpPr>
          <p:spPr>
            <a:xfrm rot="16200000">
              <a:off x="82140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5" name="标题 1"/>
            <p:cNvSpPr txBox="1"/>
            <p:nvPr/>
          </p:nvSpPr>
          <p:spPr>
            <a:xfrm rot="16200000">
              <a:off x="82140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6" name="标题 1"/>
            <p:cNvSpPr txBox="1"/>
            <p:nvPr/>
          </p:nvSpPr>
          <p:spPr>
            <a:xfrm rot="16200000">
              <a:off x="82140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7" name="标题 1"/>
            <p:cNvSpPr txBox="1"/>
            <p:nvPr/>
          </p:nvSpPr>
          <p:spPr>
            <a:xfrm rot="16200000">
              <a:off x="82140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8" name="标题 1"/>
            <p:cNvSpPr txBox="1"/>
            <p:nvPr/>
          </p:nvSpPr>
          <p:spPr>
            <a:xfrm rot="16200000">
              <a:off x="82140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59" name="标题 1"/>
            <p:cNvSpPr txBox="1"/>
            <p:nvPr/>
          </p:nvSpPr>
          <p:spPr>
            <a:xfrm rot="16200000">
              <a:off x="82140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0" name="标题 1"/>
            <p:cNvSpPr txBox="1"/>
            <p:nvPr/>
          </p:nvSpPr>
          <p:spPr>
            <a:xfrm rot="16200000">
              <a:off x="92267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1" name="标题 1"/>
            <p:cNvSpPr txBox="1"/>
            <p:nvPr/>
          </p:nvSpPr>
          <p:spPr>
            <a:xfrm rot="16200000">
              <a:off x="92267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2" name="标题 1"/>
            <p:cNvSpPr txBox="1"/>
            <p:nvPr/>
          </p:nvSpPr>
          <p:spPr>
            <a:xfrm rot="16200000">
              <a:off x="92267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3" name="标题 1"/>
            <p:cNvSpPr txBox="1"/>
            <p:nvPr/>
          </p:nvSpPr>
          <p:spPr>
            <a:xfrm rot="16200000">
              <a:off x="92267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4" name="标题 1"/>
            <p:cNvSpPr txBox="1"/>
            <p:nvPr/>
          </p:nvSpPr>
          <p:spPr>
            <a:xfrm rot="16200000">
              <a:off x="92267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5" name="标题 1"/>
            <p:cNvSpPr txBox="1"/>
            <p:nvPr/>
          </p:nvSpPr>
          <p:spPr>
            <a:xfrm rot="16200000">
              <a:off x="92267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6" name="标题 1"/>
            <p:cNvSpPr txBox="1"/>
            <p:nvPr/>
          </p:nvSpPr>
          <p:spPr>
            <a:xfrm rot="16200000">
              <a:off x="1023944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7" name="标题 1"/>
            <p:cNvSpPr txBox="1"/>
            <p:nvPr/>
          </p:nvSpPr>
          <p:spPr>
            <a:xfrm rot="16200000">
              <a:off x="1023944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8" name="标题 1"/>
            <p:cNvSpPr txBox="1"/>
            <p:nvPr/>
          </p:nvSpPr>
          <p:spPr>
            <a:xfrm rot="16200000">
              <a:off x="1023944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69" name="标题 1"/>
            <p:cNvSpPr txBox="1"/>
            <p:nvPr/>
          </p:nvSpPr>
          <p:spPr>
            <a:xfrm rot="16200000">
              <a:off x="1023944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0" name="标题 1"/>
            <p:cNvSpPr txBox="1"/>
            <p:nvPr/>
          </p:nvSpPr>
          <p:spPr>
            <a:xfrm rot="16200000">
              <a:off x="1023944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1" name="标题 1"/>
            <p:cNvSpPr txBox="1"/>
            <p:nvPr/>
          </p:nvSpPr>
          <p:spPr>
            <a:xfrm rot="16200000">
              <a:off x="1023944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2" name="标题 1"/>
            <p:cNvSpPr txBox="1"/>
            <p:nvPr/>
          </p:nvSpPr>
          <p:spPr>
            <a:xfrm rot="16200000">
              <a:off x="1125215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3" name="标题 1"/>
            <p:cNvSpPr txBox="1"/>
            <p:nvPr/>
          </p:nvSpPr>
          <p:spPr>
            <a:xfrm rot="16200000">
              <a:off x="1125215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4" name="标题 1"/>
            <p:cNvSpPr txBox="1"/>
            <p:nvPr/>
          </p:nvSpPr>
          <p:spPr>
            <a:xfrm rot="16200000">
              <a:off x="1125215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5" name="标题 1"/>
            <p:cNvSpPr txBox="1"/>
            <p:nvPr/>
          </p:nvSpPr>
          <p:spPr>
            <a:xfrm rot="16200000">
              <a:off x="1125215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6" name="标题 1"/>
            <p:cNvSpPr txBox="1"/>
            <p:nvPr/>
          </p:nvSpPr>
          <p:spPr>
            <a:xfrm rot="16200000">
              <a:off x="1125215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7" name="标题 1"/>
            <p:cNvSpPr txBox="1"/>
            <p:nvPr/>
          </p:nvSpPr>
          <p:spPr>
            <a:xfrm rot="16200000">
              <a:off x="1125215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8" name="标题 1"/>
            <p:cNvSpPr txBox="1"/>
            <p:nvPr/>
          </p:nvSpPr>
          <p:spPr>
            <a:xfrm rot="16200000">
              <a:off x="1226485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9" name="标题 1"/>
            <p:cNvSpPr txBox="1"/>
            <p:nvPr/>
          </p:nvSpPr>
          <p:spPr>
            <a:xfrm rot="16200000">
              <a:off x="1226485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0" name="标题 1"/>
            <p:cNvSpPr txBox="1"/>
            <p:nvPr/>
          </p:nvSpPr>
          <p:spPr>
            <a:xfrm rot="16200000">
              <a:off x="1226485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1" name="标题 1"/>
            <p:cNvSpPr txBox="1"/>
            <p:nvPr/>
          </p:nvSpPr>
          <p:spPr>
            <a:xfrm rot="16200000">
              <a:off x="1226485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2" name="标题 1"/>
            <p:cNvSpPr txBox="1"/>
            <p:nvPr/>
          </p:nvSpPr>
          <p:spPr>
            <a:xfrm rot="16200000">
              <a:off x="1226485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3" name="标题 1"/>
            <p:cNvSpPr txBox="1"/>
            <p:nvPr/>
          </p:nvSpPr>
          <p:spPr>
            <a:xfrm rot="16200000">
              <a:off x="1226485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4" name="标题 1"/>
            <p:cNvSpPr txBox="1"/>
            <p:nvPr/>
          </p:nvSpPr>
          <p:spPr>
            <a:xfrm rot="16200000">
              <a:off x="720427" y="5026490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5" name="标题 1"/>
            <p:cNvSpPr txBox="1"/>
            <p:nvPr/>
          </p:nvSpPr>
          <p:spPr>
            <a:xfrm rot="16200000">
              <a:off x="720427" y="492639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6" name="标题 1"/>
            <p:cNvSpPr txBox="1"/>
            <p:nvPr/>
          </p:nvSpPr>
          <p:spPr>
            <a:xfrm rot="16200000">
              <a:off x="720427" y="4826297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7" name="标题 1"/>
            <p:cNvSpPr txBox="1"/>
            <p:nvPr/>
          </p:nvSpPr>
          <p:spPr>
            <a:xfrm rot="16200000">
              <a:off x="720427" y="4726201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8" name="标题 1"/>
            <p:cNvSpPr txBox="1"/>
            <p:nvPr/>
          </p:nvSpPr>
          <p:spPr>
            <a:xfrm rot="16200000">
              <a:off x="720427" y="4626104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9" name="标题 1"/>
            <p:cNvSpPr txBox="1"/>
            <p:nvPr/>
          </p:nvSpPr>
          <p:spPr>
            <a:xfrm rot="16200000">
              <a:off x="720427" y="4526008"/>
              <a:ext cx="64948" cy="64948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90" name="标题 1"/>
          <p:cNvSpPr txBox="1"/>
          <p:nvPr/>
        </p:nvSpPr>
        <p:spPr>
          <a:xfrm rot="16200000" flipH="1">
            <a:off x="6075603" y="974456"/>
            <a:ext cx="45719" cy="11196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1" name="标题 1"/>
          <p:cNvSpPr txBox="1"/>
          <p:nvPr/>
        </p:nvSpPr>
        <p:spPr>
          <a:xfrm rot="20150198">
            <a:off x="7758812" y="5448445"/>
            <a:ext cx="772808" cy="772808"/>
          </a:xfrm>
          <a:custGeom>
            <a:avLst/>
            <a:gdLst>
              <a:gd name="connsiteX0" fmla="*/ 506384 w 1312128"/>
              <a:gd name="connsiteY0" fmla="*/ 1293297 h 1312128"/>
              <a:gd name="connsiteX1" fmla="*/ 805745 w 1312128"/>
              <a:gd name="connsiteY1" fmla="*/ 1293297 h 1312128"/>
              <a:gd name="connsiteX2" fmla="*/ 786897 w 1312128"/>
              <a:gd name="connsiteY2" fmla="*/ 1299081 h 1312128"/>
              <a:gd name="connsiteX3" fmla="*/ 656064 w 1312128"/>
              <a:gd name="connsiteY3" fmla="*/ 1312128 h 1312128"/>
              <a:gd name="connsiteX4" fmla="*/ 525232 w 1312128"/>
              <a:gd name="connsiteY4" fmla="*/ 1299081 h 1312128"/>
              <a:gd name="connsiteX5" fmla="*/ 385325 w 1312128"/>
              <a:gd name="connsiteY5" fmla="*/ 1252761 h 1312128"/>
              <a:gd name="connsiteX6" fmla="*/ 926804 w 1312128"/>
              <a:gd name="connsiteY6" fmla="*/ 1252761 h 1312128"/>
              <a:gd name="connsiteX7" fmla="*/ 908884 w 1312128"/>
              <a:gd name="connsiteY7" fmla="*/ 1261643 h 1312128"/>
              <a:gd name="connsiteX8" fmla="*/ 864395 w 1312128"/>
              <a:gd name="connsiteY8" fmla="*/ 1275297 h 1312128"/>
              <a:gd name="connsiteX9" fmla="*/ 447734 w 1312128"/>
              <a:gd name="connsiteY9" fmla="*/ 1275297 h 1312128"/>
              <a:gd name="connsiteX10" fmla="*/ 403245 w 1312128"/>
              <a:gd name="connsiteY10" fmla="*/ 1261643 h 1312128"/>
              <a:gd name="connsiteX11" fmla="*/ 310649 w 1312128"/>
              <a:gd name="connsiteY11" fmla="*/ 1212230 h 1312128"/>
              <a:gd name="connsiteX12" fmla="*/ 1001480 w 1312128"/>
              <a:gd name="connsiteY12" fmla="*/ 1212230 h 1312128"/>
              <a:gd name="connsiteX13" fmla="*/ 984032 w 1312128"/>
              <a:gd name="connsiteY13" fmla="*/ 1224395 h 1312128"/>
              <a:gd name="connsiteX14" fmla="*/ 963119 w 1312128"/>
              <a:gd name="connsiteY14" fmla="*/ 1234761 h 1312128"/>
              <a:gd name="connsiteX15" fmla="*/ 349010 w 1312128"/>
              <a:gd name="connsiteY15" fmla="*/ 1234761 h 1312128"/>
              <a:gd name="connsiteX16" fmla="*/ 328097 w 1312128"/>
              <a:gd name="connsiteY16" fmla="*/ 1224395 h 1312128"/>
              <a:gd name="connsiteX17" fmla="*/ 252517 w 1312128"/>
              <a:gd name="connsiteY17" fmla="*/ 1171699 h 1312128"/>
              <a:gd name="connsiteX18" fmla="*/ 1059611 w 1312128"/>
              <a:gd name="connsiteY18" fmla="*/ 1171699 h 1312128"/>
              <a:gd name="connsiteX19" fmla="*/ 1027296 w 1312128"/>
              <a:gd name="connsiteY19" fmla="*/ 1194230 h 1312128"/>
              <a:gd name="connsiteX20" fmla="*/ 284832 w 1312128"/>
              <a:gd name="connsiteY20" fmla="*/ 1194230 h 1312128"/>
              <a:gd name="connsiteX21" fmla="*/ 208467 w 1312128"/>
              <a:gd name="connsiteY21" fmla="*/ 1131168 h 1312128"/>
              <a:gd name="connsiteX22" fmla="*/ 1103662 w 1312128"/>
              <a:gd name="connsiteY22" fmla="*/ 1131168 h 1312128"/>
              <a:gd name="connsiteX23" fmla="*/ 1082003 w 1312128"/>
              <a:gd name="connsiteY23" fmla="*/ 1153699 h 1312128"/>
              <a:gd name="connsiteX24" fmla="*/ 230126 w 1312128"/>
              <a:gd name="connsiteY24" fmla="*/ 1153699 h 1312128"/>
              <a:gd name="connsiteX25" fmla="*/ 169505 w 1312128"/>
              <a:gd name="connsiteY25" fmla="*/ 1090637 h 1312128"/>
              <a:gd name="connsiteX26" fmla="*/ 1142624 w 1312128"/>
              <a:gd name="connsiteY26" fmla="*/ 1090637 h 1312128"/>
              <a:gd name="connsiteX27" fmla="*/ 1120965 w 1312128"/>
              <a:gd name="connsiteY27" fmla="*/ 1113168 h 1312128"/>
              <a:gd name="connsiteX28" fmla="*/ 191164 w 1312128"/>
              <a:gd name="connsiteY28" fmla="*/ 1113168 h 1312128"/>
              <a:gd name="connsiteX29" fmla="*/ 131884 w 1312128"/>
              <a:gd name="connsiteY29" fmla="*/ 1050106 h 1312128"/>
              <a:gd name="connsiteX30" fmla="*/ 1180245 w 1312128"/>
              <a:gd name="connsiteY30" fmla="*/ 1050106 h 1312128"/>
              <a:gd name="connsiteX31" fmla="*/ 1177182 w 1312128"/>
              <a:gd name="connsiteY31" fmla="*/ 1054688 h 1312128"/>
              <a:gd name="connsiteX32" fmla="*/ 1159927 w 1312128"/>
              <a:gd name="connsiteY32" fmla="*/ 1072637 h 1312128"/>
              <a:gd name="connsiteX33" fmla="*/ 152202 w 1312128"/>
              <a:gd name="connsiteY33" fmla="*/ 1072637 h 1312128"/>
              <a:gd name="connsiteX34" fmla="*/ 134947 w 1312128"/>
              <a:gd name="connsiteY34" fmla="*/ 1054688 h 1312128"/>
              <a:gd name="connsiteX35" fmla="*/ 104784 w 1312128"/>
              <a:gd name="connsiteY35" fmla="*/ 1009575 h 1312128"/>
              <a:gd name="connsiteX36" fmla="*/ 1207345 w 1312128"/>
              <a:gd name="connsiteY36" fmla="*/ 1009575 h 1312128"/>
              <a:gd name="connsiteX37" fmla="*/ 1192280 w 1312128"/>
              <a:gd name="connsiteY37" fmla="*/ 1032106 h 1312128"/>
              <a:gd name="connsiteX38" fmla="*/ 119849 w 1312128"/>
              <a:gd name="connsiteY38" fmla="*/ 1032106 h 1312128"/>
              <a:gd name="connsiteX39" fmla="*/ 80517 w 1312128"/>
              <a:gd name="connsiteY39" fmla="*/ 969044 h 1312128"/>
              <a:gd name="connsiteX40" fmla="*/ 1231612 w 1312128"/>
              <a:gd name="connsiteY40" fmla="*/ 969044 h 1312128"/>
              <a:gd name="connsiteX41" fmla="*/ 1224217 w 1312128"/>
              <a:gd name="connsiteY41" fmla="*/ 984340 h 1312128"/>
              <a:gd name="connsiteX42" fmla="*/ 1219380 w 1312128"/>
              <a:gd name="connsiteY42" fmla="*/ 991575 h 1312128"/>
              <a:gd name="connsiteX43" fmla="*/ 92749 w 1312128"/>
              <a:gd name="connsiteY43" fmla="*/ 991575 h 1312128"/>
              <a:gd name="connsiteX44" fmla="*/ 87911 w 1312128"/>
              <a:gd name="connsiteY44" fmla="*/ 984340 h 1312128"/>
              <a:gd name="connsiteX45" fmla="*/ 60922 w 1312128"/>
              <a:gd name="connsiteY45" fmla="*/ 928513 h 1312128"/>
              <a:gd name="connsiteX46" fmla="*/ 1251206 w 1312128"/>
              <a:gd name="connsiteY46" fmla="*/ 928513 h 1312128"/>
              <a:gd name="connsiteX47" fmla="*/ 1240314 w 1312128"/>
              <a:gd name="connsiteY47" fmla="*/ 951044 h 1312128"/>
              <a:gd name="connsiteX48" fmla="*/ 71815 w 1312128"/>
              <a:gd name="connsiteY48" fmla="*/ 951044 h 1312128"/>
              <a:gd name="connsiteX49" fmla="*/ 42940 w 1312128"/>
              <a:gd name="connsiteY49" fmla="*/ 887982 h 1312128"/>
              <a:gd name="connsiteX50" fmla="*/ 1269189 w 1312128"/>
              <a:gd name="connsiteY50" fmla="*/ 887982 h 1312128"/>
              <a:gd name="connsiteX51" fmla="*/ 1266621 w 1312128"/>
              <a:gd name="connsiteY51" fmla="*/ 896626 h 1312128"/>
              <a:gd name="connsiteX52" fmla="*/ 1259908 w 1312128"/>
              <a:gd name="connsiteY52" fmla="*/ 910513 h 1312128"/>
              <a:gd name="connsiteX53" fmla="*/ 52221 w 1312128"/>
              <a:gd name="connsiteY53" fmla="*/ 910513 h 1312128"/>
              <a:gd name="connsiteX54" fmla="*/ 45507 w 1312128"/>
              <a:gd name="connsiteY54" fmla="*/ 896626 h 1312128"/>
              <a:gd name="connsiteX55" fmla="*/ 30902 w 1312128"/>
              <a:gd name="connsiteY55" fmla="*/ 847451 h 1312128"/>
              <a:gd name="connsiteX56" fmla="*/ 1281226 w 1312128"/>
              <a:gd name="connsiteY56" fmla="*/ 847451 h 1312128"/>
              <a:gd name="connsiteX57" fmla="*/ 1274535 w 1312128"/>
              <a:gd name="connsiteY57" fmla="*/ 869982 h 1312128"/>
              <a:gd name="connsiteX58" fmla="*/ 37594 w 1312128"/>
              <a:gd name="connsiteY58" fmla="*/ 869982 h 1312128"/>
              <a:gd name="connsiteX59" fmla="*/ 18864 w 1312128"/>
              <a:gd name="connsiteY59" fmla="*/ 806920 h 1312128"/>
              <a:gd name="connsiteX60" fmla="*/ 1293264 w 1312128"/>
              <a:gd name="connsiteY60" fmla="*/ 806920 h 1312128"/>
              <a:gd name="connsiteX61" fmla="*/ 1286572 w 1312128"/>
              <a:gd name="connsiteY61" fmla="*/ 829451 h 1312128"/>
              <a:gd name="connsiteX62" fmla="*/ 25556 w 1312128"/>
              <a:gd name="connsiteY62" fmla="*/ 829451 h 1312128"/>
              <a:gd name="connsiteX63" fmla="*/ 11122 w 1312128"/>
              <a:gd name="connsiteY63" fmla="*/ 766389 h 1312128"/>
              <a:gd name="connsiteX64" fmla="*/ 1301006 w 1312128"/>
              <a:gd name="connsiteY64" fmla="*/ 766389 h 1312128"/>
              <a:gd name="connsiteX65" fmla="*/ 1298799 w 1312128"/>
              <a:gd name="connsiteY65" fmla="*/ 788284 h 1312128"/>
              <a:gd name="connsiteX66" fmla="*/ 1298610 w 1312128"/>
              <a:gd name="connsiteY66" fmla="*/ 788920 h 1312128"/>
              <a:gd name="connsiteX67" fmla="*/ 13518 w 1312128"/>
              <a:gd name="connsiteY67" fmla="*/ 788920 h 1312128"/>
              <a:gd name="connsiteX68" fmla="*/ 13329 w 1312128"/>
              <a:gd name="connsiteY68" fmla="*/ 788284 h 1312128"/>
              <a:gd name="connsiteX69" fmla="*/ 7036 w 1312128"/>
              <a:gd name="connsiteY69" fmla="*/ 725858 h 1312128"/>
              <a:gd name="connsiteX70" fmla="*/ 1305092 w 1312128"/>
              <a:gd name="connsiteY70" fmla="*/ 725858 h 1312128"/>
              <a:gd name="connsiteX71" fmla="*/ 1302821 w 1312128"/>
              <a:gd name="connsiteY71" fmla="*/ 748389 h 1312128"/>
              <a:gd name="connsiteX72" fmla="*/ 9307 w 1312128"/>
              <a:gd name="connsiteY72" fmla="*/ 748389 h 1312128"/>
              <a:gd name="connsiteX73" fmla="*/ 2950 w 1312128"/>
              <a:gd name="connsiteY73" fmla="*/ 685327 h 1312128"/>
              <a:gd name="connsiteX74" fmla="*/ 1309178 w 1312128"/>
              <a:gd name="connsiteY74" fmla="*/ 685327 h 1312128"/>
              <a:gd name="connsiteX75" fmla="*/ 1306907 w 1312128"/>
              <a:gd name="connsiteY75" fmla="*/ 707858 h 1312128"/>
              <a:gd name="connsiteX76" fmla="*/ 5221 w 1312128"/>
              <a:gd name="connsiteY76" fmla="*/ 707858 h 1312128"/>
              <a:gd name="connsiteX77" fmla="*/ 1101 w 1312128"/>
              <a:gd name="connsiteY77" fmla="*/ 644796 h 1312128"/>
              <a:gd name="connsiteX78" fmla="*/ 1311028 w 1312128"/>
              <a:gd name="connsiteY78" fmla="*/ 644796 h 1312128"/>
              <a:gd name="connsiteX79" fmla="*/ 1312128 w 1312128"/>
              <a:gd name="connsiteY79" fmla="*/ 656064 h 1312128"/>
              <a:gd name="connsiteX80" fmla="*/ 1310993 w 1312128"/>
              <a:gd name="connsiteY80" fmla="*/ 667327 h 1312128"/>
              <a:gd name="connsiteX81" fmla="*/ 1136 w 1312128"/>
              <a:gd name="connsiteY81" fmla="*/ 667327 h 1312128"/>
              <a:gd name="connsiteX82" fmla="*/ 0 w 1312128"/>
              <a:gd name="connsiteY82" fmla="*/ 656064 h 1312128"/>
              <a:gd name="connsiteX83" fmla="*/ 5060 w 1312128"/>
              <a:gd name="connsiteY83" fmla="*/ 604265 h 1312128"/>
              <a:gd name="connsiteX84" fmla="*/ 1307068 w 1312128"/>
              <a:gd name="connsiteY84" fmla="*/ 604265 h 1312128"/>
              <a:gd name="connsiteX85" fmla="*/ 1309269 w 1312128"/>
              <a:gd name="connsiteY85" fmla="*/ 626796 h 1312128"/>
              <a:gd name="connsiteX86" fmla="*/ 2859 w 1312128"/>
              <a:gd name="connsiteY86" fmla="*/ 626796 h 1312128"/>
              <a:gd name="connsiteX87" fmla="*/ 9020 w 1312128"/>
              <a:gd name="connsiteY87" fmla="*/ 563734 h 1312128"/>
              <a:gd name="connsiteX88" fmla="*/ 1303109 w 1312128"/>
              <a:gd name="connsiteY88" fmla="*/ 563734 h 1312128"/>
              <a:gd name="connsiteX89" fmla="*/ 1305310 w 1312128"/>
              <a:gd name="connsiteY89" fmla="*/ 586265 h 1312128"/>
              <a:gd name="connsiteX90" fmla="*/ 6819 w 1312128"/>
              <a:gd name="connsiteY90" fmla="*/ 586265 h 1312128"/>
              <a:gd name="connsiteX91" fmla="*/ 13915 w 1312128"/>
              <a:gd name="connsiteY91" fmla="*/ 523203 h 1312128"/>
              <a:gd name="connsiteX92" fmla="*/ 1298213 w 1312128"/>
              <a:gd name="connsiteY92" fmla="*/ 523203 h 1312128"/>
              <a:gd name="connsiteX93" fmla="*/ 1299600 w 1312128"/>
              <a:gd name="connsiteY93" fmla="*/ 527821 h 1312128"/>
              <a:gd name="connsiteX94" fmla="*/ 1301350 w 1312128"/>
              <a:gd name="connsiteY94" fmla="*/ 545734 h 1312128"/>
              <a:gd name="connsiteX95" fmla="*/ 10778 w 1312128"/>
              <a:gd name="connsiteY95" fmla="*/ 545734 h 1312128"/>
              <a:gd name="connsiteX96" fmla="*/ 12528 w 1312128"/>
              <a:gd name="connsiteY96" fmla="*/ 527821 h 1312128"/>
              <a:gd name="connsiteX97" fmla="*/ 26089 w 1312128"/>
              <a:gd name="connsiteY97" fmla="*/ 482672 h 1312128"/>
              <a:gd name="connsiteX98" fmla="*/ 1286039 w 1312128"/>
              <a:gd name="connsiteY98" fmla="*/ 482672 h 1312128"/>
              <a:gd name="connsiteX99" fmla="*/ 1292807 w 1312128"/>
              <a:gd name="connsiteY99" fmla="*/ 505203 h 1312128"/>
              <a:gd name="connsiteX100" fmla="*/ 19322 w 1312128"/>
              <a:gd name="connsiteY100" fmla="*/ 505203 h 1312128"/>
              <a:gd name="connsiteX101" fmla="*/ 38263 w 1312128"/>
              <a:gd name="connsiteY101" fmla="*/ 442141 h 1312128"/>
              <a:gd name="connsiteX102" fmla="*/ 1273866 w 1312128"/>
              <a:gd name="connsiteY102" fmla="*/ 442141 h 1312128"/>
              <a:gd name="connsiteX103" fmla="*/ 1280633 w 1312128"/>
              <a:gd name="connsiteY103" fmla="*/ 464672 h 1312128"/>
              <a:gd name="connsiteX104" fmla="*/ 31496 w 1312128"/>
              <a:gd name="connsiteY104" fmla="*/ 464672 h 1312128"/>
              <a:gd name="connsiteX105" fmla="*/ 51615 w 1312128"/>
              <a:gd name="connsiteY105" fmla="*/ 401610 h 1312128"/>
              <a:gd name="connsiteX106" fmla="*/ 1260513 w 1312128"/>
              <a:gd name="connsiteY106" fmla="*/ 401610 h 1312128"/>
              <a:gd name="connsiteX107" fmla="*/ 1263617 w 1312128"/>
              <a:gd name="connsiteY107" fmla="*/ 408018 h 1312128"/>
              <a:gd name="connsiteX108" fmla="*/ 1268459 w 1312128"/>
              <a:gd name="connsiteY108" fmla="*/ 424141 h 1312128"/>
              <a:gd name="connsiteX109" fmla="*/ 43669 w 1312128"/>
              <a:gd name="connsiteY109" fmla="*/ 424141 h 1312128"/>
              <a:gd name="connsiteX110" fmla="*/ 48512 w 1312128"/>
              <a:gd name="connsiteY110" fmla="*/ 408018 h 1312128"/>
              <a:gd name="connsiteX111" fmla="*/ 71243 w 1312128"/>
              <a:gd name="connsiteY111" fmla="*/ 361079 h 1312128"/>
              <a:gd name="connsiteX112" fmla="*/ 1240885 w 1312128"/>
              <a:gd name="connsiteY112" fmla="*/ 361079 h 1312128"/>
              <a:gd name="connsiteX113" fmla="*/ 1251796 w 1312128"/>
              <a:gd name="connsiteY113" fmla="*/ 383610 h 1312128"/>
              <a:gd name="connsiteX114" fmla="*/ 60332 w 1312128"/>
              <a:gd name="connsiteY114" fmla="*/ 383610 h 1312128"/>
              <a:gd name="connsiteX115" fmla="*/ 93502 w 1312128"/>
              <a:gd name="connsiteY115" fmla="*/ 320548 h 1312128"/>
              <a:gd name="connsiteX116" fmla="*/ 1218627 w 1312128"/>
              <a:gd name="connsiteY116" fmla="*/ 320548 h 1312128"/>
              <a:gd name="connsiteX117" fmla="*/ 1227782 w 1312128"/>
              <a:gd name="connsiteY117" fmla="*/ 334023 h 1312128"/>
              <a:gd name="connsiteX118" fmla="*/ 1232168 w 1312128"/>
              <a:gd name="connsiteY118" fmla="*/ 343079 h 1312128"/>
              <a:gd name="connsiteX119" fmla="*/ 79961 w 1312128"/>
              <a:gd name="connsiteY119" fmla="*/ 343079 h 1312128"/>
              <a:gd name="connsiteX120" fmla="*/ 84346 w 1312128"/>
              <a:gd name="connsiteY120" fmla="*/ 334023 h 1312128"/>
              <a:gd name="connsiteX121" fmla="*/ 121040 w 1312128"/>
              <a:gd name="connsiteY121" fmla="*/ 280017 h 1312128"/>
              <a:gd name="connsiteX122" fmla="*/ 1191088 w 1312128"/>
              <a:gd name="connsiteY122" fmla="*/ 280017 h 1312128"/>
              <a:gd name="connsiteX123" fmla="*/ 1206397 w 1312128"/>
              <a:gd name="connsiteY123" fmla="*/ 302548 h 1312128"/>
              <a:gd name="connsiteX124" fmla="*/ 105732 w 1312128"/>
              <a:gd name="connsiteY124" fmla="*/ 302548 h 1312128"/>
              <a:gd name="connsiteX125" fmla="*/ 150088 w 1312128"/>
              <a:gd name="connsiteY125" fmla="*/ 239486 h 1312128"/>
              <a:gd name="connsiteX126" fmla="*/ 1162041 w 1312128"/>
              <a:gd name="connsiteY126" fmla="*/ 239486 h 1312128"/>
              <a:gd name="connsiteX127" fmla="*/ 1166675 w 1312128"/>
              <a:gd name="connsiteY127" fmla="*/ 244086 h 1312128"/>
              <a:gd name="connsiteX128" fmla="*/ 1178858 w 1312128"/>
              <a:gd name="connsiteY128" fmla="*/ 262017 h 1312128"/>
              <a:gd name="connsiteX129" fmla="*/ 133270 w 1312128"/>
              <a:gd name="connsiteY129" fmla="*/ 262017 h 1312128"/>
              <a:gd name="connsiteX130" fmla="*/ 145454 w 1312128"/>
              <a:gd name="connsiteY130" fmla="*/ 244086 h 1312128"/>
              <a:gd name="connsiteX131" fmla="*/ 190923 w 1312128"/>
              <a:gd name="connsiteY131" fmla="*/ 198955 h 1312128"/>
              <a:gd name="connsiteX132" fmla="*/ 1121206 w 1312128"/>
              <a:gd name="connsiteY132" fmla="*/ 198955 h 1312128"/>
              <a:gd name="connsiteX133" fmla="*/ 1143906 w 1312128"/>
              <a:gd name="connsiteY133" fmla="*/ 221486 h 1312128"/>
              <a:gd name="connsiteX134" fmla="*/ 168223 w 1312128"/>
              <a:gd name="connsiteY134" fmla="*/ 221486 h 1312128"/>
              <a:gd name="connsiteX135" fmla="*/ 231757 w 1312128"/>
              <a:gd name="connsiteY135" fmla="*/ 158424 h 1312128"/>
              <a:gd name="connsiteX136" fmla="*/ 1080371 w 1312128"/>
              <a:gd name="connsiteY136" fmla="*/ 158424 h 1312128"/>
              <a:gd name="connsiteX137" fmla="*/ 1103071 w 1312128"/>
              <a:gd name="connsiteY137" fmla="*/ 180955 h 1312128"/>
              <a:gd name="connsiteX138" fmla="*/ 209057 w 1312128"/>
              <a:gd name="connsiteY138" fmla="*/ 180955 h 1312128"/>
              <a:gd name="connsiteX139" fmla="*/ 283023 w 1312128"/>
              <a:gd name="connsiteY139" fmla="*/ 117893 h 1312128"/>
              <a:gd name="connsiteX140" fmla="*/ 1029105 w 1312128"/>
              <a:gd name="connsiteY140" fmla="*/ 117893 h 1312128"/>
              <a:gd name="connsiteX141" fmla="*/ 1061406 w 1312128"/>
              <a:gd name="connsiteY141" fmla="*/ 140424 h 1312128"/>
              <a:gd name="connsiteX142" fmla="*/ 250723 w 1312128"/>
              <a:gd name="connsiteY142" fmla="*/ 140424 h 1312128"/>
              <a:gd name="connsiteX143" fmla="*/ 350287 w 1312128"/>
              <a:gd name="connsiteY143" fmla="*/ 77362 h 1312128"/>
              <a:gd name="connsiteX144" fmla="*/ 961841 w 1312128"/>
              <a:gd name="connsiteY144" fmla="*/ 77362 h 1312128"/>
              <a:gd name="connsiteX145" fmla="*/ 996257 w 1312128"/>
              <a:gd name="connsiteY145" fmla="*/ 94981 h 1312128"/>
              <a:gd name="connsiteX146" fmla="*/ 1003300 w 1312128"/>
              <a:gd name="connsiteY146" fmla="*/ 99893 h 1312128"/>
              <a:gd name="connsiteX147" fmla="*/ 308829 w 1312128"/>
              <a:gd name="connsiteY147" fmla="*/ 99893 h 1312128"/>
              <a:gd name="connsiteX148" fmla="*/ 315871 w 1312128"/>
              <a:gd name="connsiteY148" fmla="*/ 94981 h 1312128"/>
              <a:gd name="connsiteX149" fmla="*/ 448133 w 1312128"/>
              <a:gd name="connsiteY149" fmla="*/ 36831 h 1312128"/>
              <a:gd name="connsiteX150" fmla="*/ 863995 w 1312128"/>
              <a:gd name="connsiteY150" fmla="*/ 36831 h 1312128"/>
              <a:gd name="connsiteX151" fmla="*/ 911434 w 1312128"/>
              <a:gd name="connsiteY151" fmla="*/ 51557 h 1312128"/>
              <a:gd name="connsiteX152" fmla="*/ 926680 w 1312128"/>
              <a:gd name="connsiteY152" fmla="*/ 59362 h 1312128"/>
              <a:gd name="connsiteX153" fmla="*/ 385448 w 1312128"/>
              <a:gd name="connsiteY153" fmla="*/ 59362 h 1312128"/>
              <a:gd name="connsiteX154" fmla="*/ 400695 w 1312128"/>
              <a:gd name="connsiteY154" fmla="*/ 51557 h 1312128"/>
              <a:gd name="connsiteX155" fmla="*/ 656064 w 1312128"/>
              <a:gd name="connsiteY155" fmla="*/ 0 h 1312128"/>
              <a:gd name="connsiteX156" fmla="*/ 788284 w 1312128"/>
              <a:gd name="connsiteY156" fmla="*/ 13329 h 1312128"/>
              <a:gd name="connsiteX157" fmla="*/ 806009 w 1312128"/>
              <a:gd name="connsiteY157" fmla="*/ 18831 h 1312128"/>
              <a:gd name="connsiteX158" fmla="*/ 506120 w 1312128"/>
              <a:gd name="connsiteY158" fmla="*/ 18831 h 1312128"/>
              <a:gd name="connsiteX159" fmla="*/ 523845 w 1312128"/>
              <a:gd name="connsiteY159" fmla="*/ 13329 h 1312128"/>
              <a:gd name="connsiteX160" fmla="*/ 656064 w 1312128"/>
              <a:gd name="connsiteY160" fmla="*/ 0 h 1312128"/>
            </a:gdLst>
            <a:ahLst/>
            <a:cxnLst/>
            <a:rect l="l" t="t" r="r" b="b"/>
            <a:pathLst>
              <a:path w="1312128" h="1312128">
                <a:moveTo>
                  <a:pt x="506384" y="1293297"/>
                </a:moveTo>
                <a:lnTo>
                  <a:pt x="805745" y="1293297"/>
                </a:lnTo>
                <a:lnTo>
                  <a:pt x="786897" y="1299081"/>
                </a:lnTo>
                <a:cubicBezTo>
                  <a:pt x="744619" y="1307637"/>
                  <a:pt x="700866" y="1312128"/>
                  <a:pt x="656064" y="1312128"/>
                </a:cubicBezTo>
                <a:cubicBezTo>
                  <a:pt x="611263" y="1312128"/>
                  <a:pt x="567510" y="1307637"/>
                  <a:pt x="525232" y="1299081"/>
                </a:cubicBezTo>
                <a:close/>
                <a:moveTo>
                  <a:pt x="385325" y="1252761"/>
                </a:moveTo>
                <a:lnTo>
                  <a:pt x="926804" y="1252761"/>
                </a:lnTo>
                <a:lnTo>
                  <a:pt x="908884" y="1261643"/>
                </a:lnTo>
                <a:lnTo>
                  <a:pt x="864395" y="1275297"/>
                </a:lnTo>
                <a:lnTo>
                  <a:pt x="447734" y="1275297"/>
                </a:lnTo>
                <a:lnTo>
                  <a:pt x="403245" y="1261643"/>
                </a:lnTo>
                <a:close/>
                <a:moveTo>
                  <a:pt x="310649" y="1212230"/>
                </a:moveTo>
                <a:lnTo>
                  <a:pt x="1001480" y="1212230"/>
                </a:lnTo>
                <a:lnTo>
                  <a:pt x="984032" y="1224395"/>
                </a:lnTo>
                <a:lnTo>
                  <a:pt x="963119" y="1234761"/>
                </a:lnTo>
                <a:lnTo>
                  <a:pt x="349010" y="1234761"/>
                </a:lnTo>
                <a:lnTo>
                  <a:pt x="328097" y="1224395"/>
                </a:lnTo>
                <a:close/>
                <a:moveTo>
                  <a:pt x="252517" y="1171699"/>
                </a:moveTo>
                <a:lnTo>
                  <a:pt x="1059611" y="1171699"/>
                </a:lnTo>
                <a:lnTo>
                  <a:pt x="1027296" y="1194230"/>
                </a:lnTo>
                <a:lnTo>
                  <a:pt x="284832" y="1194230"/>
                </a:lnTo>
                <a:close/>
                <a:moveTo>
                  <a:pt x="208467" y="1131168"/>
                </a:moveTo>
                <a:lnTo>
                  <a:pt x="1103662" y="1131168"/>
                </a:lnTo>
                <a:lnTo>
                  <a:pt x="1082003" y="1153699"/>
                </a:lnTo>
                <a:lnTo>
                  <a:pt x="230126" y="1153699"/>
                </a:lnTo>
                <a:close/>
                <a:moveTo>
                  <a:pt x="169505" y="1090637"/>
                </a:moveTo>
                <a:lnTo>
                  <a:pt x="1142624" y="1090637"/>
                </a:lnTo>
                <a:lnTo>
                  <a:pt x="1120965" y="1113168"/>
                </a:lnTo>
                <a:lnTo>
                  <a:pt x="191164" y="1113168"/>
                </a:lnTo>
                <a:close/>
                <a:moveTo>
                  <a:pt x="131884" y="1050106"/>
                </a:moveTo>
                <a:lnTo>
                  <a:pt x="1180245" y="1050106"/>
                </a:lnTo>
                <a:lnTo>
                  <a:pt x="1177182" y="1054688"/>
                </a:lnTo>
                <a:lnTo>
                  <a:pt x="1159927" y="1072637"/>
                </a:lnTo>
                <a:lnTo>
                  <a:pt x="152202" y="1072637"/>
                </a:lnTo>
                <a:lnTo>
                  <a:pt x="134947" y="1054688"/>
                </a:lnTo>
                <a:close/>
                <a:moveTo>
                  <a:pt x="104784" y="1009575"/>
                </a:moveTo>
                <a:lnTo>
                  <a:pt x="1207345" y="1009575"/>
                </a:lnTo>
                <a:lnTo>
                  <a:pt x="1192280" y="1032106"/>
                </a:lnTo>
                <a:lnTo>
                  <a:pt x="119849" y="1032106"/>
                </a:lnTo>
                <a:close/>
                <a:moveTo>
                  <a:pt x="80517" y="969044"/>
                </a:moveTo>
                <a:lnTo>
                  <a:pt x="1231612" y="969044"/>
                </a:lnTo>
                <a:lnTo>
                  <a:pt x="1224217" y="984340"/>
                </a:lnTo>
                <a:lnTo>
                  <a:pt x="1219380" y="991575"/>
                </a:lnTo>
                <a:lnTo>
                  <a:pt x="92749" y="991575"/>
                </a:lnTo>
                <a:lnTo>
                  <a:pt x="87911" y="984340"/>
                </a:lnTo>
                <a:close/>
                <a:moveTo>
                  <a:pt x="60922" y="928513"/>
                </a:moveTo>
                <a:lnTo>
                  <a:pt x="1251206" y="928513"/>
                </a:lnTo>
                <a:lnTo>
                  <a:pt x="1240314" y="951044"/>
                </a:lnTo>
                <a:lnTo>
                  <a:pt x="71815" y="951044"/>
                </a:lnTo>
                <a:close/>
                <a:moveTo>
                  <a:pt x="42940" y="887982"/>
                </a:moveTo>
                <a:lnTo>
                  <a:pt x="1269189" y="887982"/>
                </a:lnTo>
                <a:lnTo>
                  <a:pt x="1266621" y="896626"/>
                </a:lnTo>
                <a:lnTo>
                  <a:pt x="1259908" y="910513"/>
                </a:lnTo>
                <a:lnTo>
                  <a:pt x="52221" y="910513"/>
                </a:lnTo>
                <a:lnTo>
                  <a:pt x="45507" y="896626"/>
                </a:lnTo>
                <a:close/>
                <a:moveTo>
                  <a:pt x="30902" y="847451"/>
                </a:moveTo>
                <a:lnTo>
                  <a:pt x="1281226" y="847451"/>
                </a:lnTo>
                <a:lnTo>
                  <a:pt x="1274535" y="869982"/>
                </a:lnTo>
                <a:lnTo>
                  <a:pt x="37594" y="869982"/>
                </a:lnTo>
                <a:close/>
                <a:moveTo>
                  <a:pt x="18864" y="806920"/>
                </a:moveTo>
                <a:lnTo>
                  <a:pt x="1293264" y="806920"/>
                </a:lnTo>
                <a:lnTo>
                  <a:pt x="1286572" y="829451"/>
                </a:lnTo>
                <a:lnTo>
                  <a:pt x="25556" y="829451"/>
                </a:lnTo>
                <a:close/>
                <a:moveTo>
                  <a:pt x="11122" y="766389"/>
                </a:moveTo>
                <a:lnTo>
                  <a:pt x="1301006" y="766389"/>
                </a:lnTo>
                <a:lnTo>
                  <a:pt x="1298799" y="788284"/>
                </a:lnTo>
                <a:lnTo>
                  <a:pt x="1298610" y="788920"/>
                </a:lnTo>
                <a:lnTo>
                  <a:pt x="13518" y="788920"/>
                </a:lnTo>
                <a:lnTo>
                  <a:pt x="13329" y="788284"/>
                </a:lnTo>
                <a:close/>
                <a:moveTo>
                  <a:pt x="7036" y="725858"/>
                </a:moveTo>
                <a:lnTo>
                  <a:pt x="1305092" y="725858"/>
                </a:lnTo>
                <a:lnTo>
                  <a:pt x="1302821" y="748389"/>
                </a:lnTo>
                <a:lnTo>
                  <a:pt x="9307" y="748389"/>
                </a:lnTo>
                <a:close/>
                <a:moveTo>
                  <a:pt x="2950" y="685327"/>
                </a:moveTo>
                <a:lnTo>
                  <a:pt x="1309178" y="685327"/>
                </a:lnTo>
                <a:lnTo>
                  <a:pt x="1306907" y="707858"/>
                </a:lnTo>
                <a:lnTo>
                  <a:pt x="5221" y="707858"/>
                </a:lnTo>
                <a:close/>
                <a:moveTo>
                  <a:pt x="1101" y="644796"/>
                </a:moveTo>
                <a:lnTo>
                  <a:pt x="1311028" y="644796"/>
                </a:lnTo>
                <a:lnTo>
                  <a:pt x="1312128" y="656064"/>
                </a:lnTo>
                <a:lnTo>
                  <a:pt x="1310993" y="667327"/>
                </a:lnTo>
                <a:lnTo>
                  <a:pt x="1136" y="667327"/>
                </a:lnTo>
                <a:lnTo>
                  <a:pt x="0" y="656064"/>
                </a:lnTo>
                <a:close/>
                <a:moveTo>
                  <a:pt x="5060" y="604265"/>
                </a:moveTo>
                <a:lnTo>
                  <a:pt x="1307068" y="604265"/>
                </a:lnTo>
                <a:lnTo>
                  <a:pt x="1309269" y="626796"/>
                </a:lnTo>
                <a:lnTo>
                  <a:pt x="2859" y="626796"/>
                </a:lnTo>
                <a:close/>
                <a:moveTo>
                  <a:pt x="9020" y="563734"/>
                </a:moveTo>
                <a:lnTo>
                  <a:pt x="1303109" y="563734"/>
                </a:lnTo>
                <a:lnTo>
                  <a:pt x="1305310" y="586265"/>
                </a:lnTo>
                <a:lnTo>
                  <a:pt x="6819" y="586265"/>
                </a:lnTo>
                <a:close/>
                <a:moveTo>
                  <a:pt x="13915" y="523203"/>
                </a:moveTo>
                <a:lnTo>
                  <a:pt x="1298213" y="523203"/>
                </a:lnTo>
                <a:lnTo>
                  <a:pt x="1299600" y="527821"/>
                </a:lnTo>
                <a:lnTo>
                  <a:pt x="1301350" y="545734"/>
                </a:lnTo>
                <a:lnTo>
                  <a:pt x="10778" y="545734"/>
                </a:lnTo>
                <a:lnTo>
                  <a:pt x="12528" y="527821"/>
                </a:lnTo>
                <a:close/>
                <a:moveTo>
                  <a:pt x="26089" y="482672"/>
                </a:moveTo>
                <a:lnTo>
                  <a:pt x="1286039" y="482672"/>
                </a:lnTo>
                <a:lnTo>
                  <a:pt x="1292807" y="505203"/>
                </a:lnTo>
                <a:lnTo>
                  <a:pt x="19322" y="505203"/>
                </a:lnTo>
                <a:close/>
                <a:moveTo>
                  <a:pt x="38263" y="442141"/>
                </a:moveTo>
                <a:lnTo>
                  <a:pt x="1273866" y="442141"/>
                </a:lnTo>
                <a:lnTo>
                  <a:pt x="1280633" y="464672"/>
                </a:lnTo>
                <a:lnTo>
                  <a:pt x="31496" y="464672"/>
                </a:lnTo>
                <a:close/>
                <a:moveTo>
                  <a:pt x="51615" y="401610"/>
                </a:moveTo>
                <a:lnTo>
                  <a:pt x="1260513" y="401610"/>
                </a:lnTo>
                <a:lnTo>
                  <a:pt x="1263617" y="408018"/>
                </a:lnTo>
                <a:lnTo>
                  <a:pt x="1268459" y="424141"/>
                </a:lnTo>
                <a:lnTo>
                  <a:pt x="43669" y="424141"/>
                </a:lnTo>
                <a:lnTo>
                  <a:pt x="48512" y="408018"/>
                </a:lnTo>
                <a:close/>
                <a:moveTo>
                  <a:pt x="71243" y="361079"/>
                </a:moveTo>
                <a:lnTo>
                  <a:pt x="1240885" y="361079"/>
                </a:lnTo>
                <a:lnTo>
                  <a:pt x="1251796" y="383610"/>
                </a:lnTo>
                <a:lnTo>
                  <a:pt x="60332" y="383610"/>
                </a:lnTo>
                <a:close/>
                <a:moveTo>
                  <a:pt x="93502" y="320548"/>
                </a:moveTo>
                <a:lnTo>
                  <a:pt x="1218627" y="320548"/>
                </a:lnTo>
                <a:lnTo>
                  <a:pt x="1227782" y="334023"/>
                </a:lnTo>
                <a:lnTo>
                  <a:pt x="1232168" y="343079"/>
                </a:lnTo>
                <a:lnTo>
                  <a:pt x="79961" y="343079"/>
                </a:lnTo>
                <a:lnTo>
                  <a:pt x="84346" y="334023"/>
                </a:lnTo>
                <a:close/>
                <a:moveTo>
                  <a:pt x="121040" y="280017"/>
                </a:moveTo>
                <a:lnTo>
                  <a:pt x="1191088" y="280017"/>
                </a:lnTo>
                <a:lnTo>
                  <a:pt x="1206397" y="302548"/>
                </a:lnTo>
                <a:lnTo>
                  <a:pt x="105732" y="302548"/>
                </a:lnTo>
                <a:close/>
                <a:moveTo>
                  <a:pt x="150088" y="239486"/>
                </a:moveTo>
                <a:lnTo>
                  <a:pt x="1162041" y="239486"/>
                </a:lnTo>
                <a:lnTo>
                  <a:pt x="1166675" y="244086"/>
                </a:lnTo>
                <a:lnTo>
                  <a:pt x="1178858" y="262017"/>
                </a:lnTo>
                <a:lnTo>
                  <a:pt x="133270" y="262017"/>
                </a:lnTo>
                <a:lnTo>
                  <a:pt x="145454" y="244086"/>
                </a:lnTo>
                <a:close/>
                <a:moveTo>
                  <a:pt x="190923" y="198955"/>
                </a:moveTo>
                <a:lnTo>
                  <a:pt x="1121206" y="198955"/>
                </a:lnTo>
                <a:lnTo>
                  <a:pt x="1143906" y="221486"/>
                </a:lnTo>
                <a:lnTo>
                  <a:pt x="168223" y="221486"/>
                </a:lnTo>
                <a:close/>
                <a:moveTo>
                  <a:pt x="231757" y="158424"/>
                </a:moveTo>
                <a:lnTo>
                  <a:pt x="1080371" y="158424"/>
                </a:lnTo>
                <a:lnTo>
                  <a:pt x="1103071" y="180955"/>
                </a:lnTo>
                <a:lnTo>
                  <a:pt x="209057" y="180955"/>
                </a:lnTo>
                <a:close/>
                <a:moveTo>
                  <a:pt x="283023" y="117893"/>
                </a:moveTo>
                <a:lnTo>
                  <a:pt x="1029105" y="117893"/>
                </a:lnTo>
                <a:lnTo>
                  <a:pt x="1061406" y="140424"/>
                </a:lnTo>
                <a:lnTo>
                  <a:pt x="250723" y="140424"/>
                </a:lnTo>
                <a:close/>
                <a:moveTo>
                  <a:pt x="350287" y="77362"/>
                </a:moveTo>
                <a:lnTo>
                  <a:pt x="961841" y="77362"/>
                </a:lnTo>
                <a:lnTo>
                  <a:pt x="996257" y="94981"/>
                </a:lnTo>
                <a:lnTo>
                  <a:pt x="1003300" y="99893"/>
                </a:lnTo>
                <a:lnTo>
                  <a:pt x="308829" y="99893"/>
                </a:lnTo>
                <a:lnTo>
                  <a:pt x="315871" y="94981"/>
                </a:lnTo>
                <a:close/>
                <a:moveTo>
                  <a:pt x="448133" y="36831"/>
                </a:moveTo>
                <a:lnTo>
                  <a:pt x="863995" y="36831"/>
                </a:lnTo>
                <a:lnTo>
                  <a:pt x="911434" y="51557"/>
                </a:lnTo>
                <a:lnTo>
                  <a:pt x="926680" y="59362"/>
                </a:lnTo>
                <a:lnTo>
                  <a:pt x="385448" y="59362"/>
                </a:lnTo>
                <a:lnTo>
                  <a:pt x="400695" y="51557"/>
                </a:lnTo>
                <a:close/>
                <a:moveTo>
                  <a:pt x="656064" y="0"/>
                </a:moveTo>
                <a:cubicBezTo>
                  <a:pt x="701356" y="0"/>
                  <a:pt x="745576" y="4590"/>
                  <a:pt x="788284" y="13329"/>
                </a:cubicBezTo>
                <a:lnTo>
                  <a:pt x="806009" y="18831"/>
                </a:lnTo>
                <a:lnTo>
                  <a:pt x="506120" y="18831"/>
                </a:lnTo>
                <a:lnTo>
                  <a:pt x="523845" y="13329"/>
                </a:lnTo>
                <a:cubicBezTo>
                  <a:pt x="566553" y="4590"/>
                  <a:pt x="610773" y="0"/>
                  <a:pt x="656064" y="0"/>
                </a:cubicBezTo>
                <a:close/>
              </a:path>
            </a:pathLst>
          </a:custGeom>
          <a:gradFill>
            <a:gsLst>
              <a:gs pos="16000">
                <a:schemeClr val="accent1">
                  <a:lumMod val="60000"/>
                  <a:lumOff val="40000"/>
                </a:schemeClr>
              </a:gs>
              <a:gs pos="77000">
                <a:schemeClr val="accent1">
                  <a:lumMod val="40000"/>
                  <a:lumOff val="60000"/>
                  <a:alpha val="0"/>
                </a:schemeClr>
              </a:gs>
            </a:gsLst>
            <a:lin ang="8100000" scaled="0"/>
          </a:gradFill>
          <a:ln w="12700" cap="sq">
            <a:noFill/>
            <a:miter/>
          </a:ln>
          <a:effectLst/>
        </p:spPr>
        <p:txBody>
          <a:bodyPr vert="horz" wrap="square" lIns="105156" tIns="52578" rIns="105156" bIns="52578" rtlCol="0" anchor="ctr"/>
          <a:lstStyle/>
          <a:p>
            <a:pPr algn="ctr"/>
            <a:endParaRPr kumimoji="1" lang="zh-CN" altLang="en-US"/>
          </a:p>
        </p:txBody>
      </p:sp>
      <p:sp>
        <p:nvSpPr>
          <p:cNvPr id="92" name="标题 1"/>
          <p:cNvSpPr txBox="1"/>
          <p:nvPr/>
        </p:nvSpPr>
        <p:spPr>
          <a:xfrm>
            <a:off x="1931665" y="-491300"/>
            <a:ext cx="2751000" cy="329951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7200">
                <a:ln w="12700">
                  <a:noFill/>
                </a:ln>
                <a:solidFill>
                  <a:srgbClr val="50C4D9">
                    <a:alpha val="100000"/>
                  </a:srgbClr>
                </a:solidFill>
                <a:latin typeface="OPPOSans R"/>
                <a:ea typeface="OPPOSans R"/>
                <a:cs typeface="OPPOSans R"/>
              </a:rPr>
              <a:t>04</a:t>
            </a:r>
            <a:endParaRPr kumimoji="1" lang="zh-CN" altLang="en-US"/>
          </a:p>
        </p:txBody>
      </p:sp>
      <p:pic>
        <p:nvPicPr>
          <p:cNvPr id="93" name="图片 92" descr="湖边的城市&#10;&#10;中度可信度描述已自动生成">
            <a:extLst>
              <a:ext uri="{FF2B5EF4-FFF2-40B4-BE49-F238E27FC236}">
                <a16:creationId xmlns:a16="http://schemas.microsoft.com/office/drawing/2014/main" id="{F0B4B3D0-FCFF-5C6E-4A70-39241A2EE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802" y="1006201"/>
            <a:ext cx="5989073" cy="4189829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E3B30"/>
      </a:dk2>
      <a:lt2>
        <a:srgbClr val="A2E0EB"/>
      </a:lt2>
      <a:accent1>
        <a:srgbClr val="50C4D9"/>
      </a:accent1>
      <a:accent2>
        <a:srgbClr val="FFC42F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277</Words>
  <Application>Microsoft Office PowerPoint</Application>
  <PresentationFormat>宽屏</PresentationFormat>
  <Paragraphs>62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0" baseType="lpstr">
      <vt:lpstr>Source Han Sans CN Bold</vt:lpstr>
      <vt:lpstr>OPPOSans M</vt:lpstr>
      <vt:lpstr>OPPOSans H</vt:lpstr>
      <vt:lpstr>Source Han Sans</vt:lpstr>
      <vt:lpstr>OPPOSans R</vt:lpstr>
      <vt:lpstr>Arial</vt:lpstr>
      <vt:lpstr>OPPOSans B</vt:lpstr>
      <vt:lpstr>HelloFont WenYiHei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hangyang mao</cp:lastModifiedBy>
  <cp:revision>7</cp:revision>
  <dcterms:modified xsi:type="dcterms:W3CDTF">2024-10-27T07:04:31Z</dcterms:modified>
</cp:coreProperties>
</file>